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3"/>
  </p:notesMasterIdLst>
  <p:handoutMasterIdLst>
    <p:handoutMasterId r:id="rId44"/>
  </p:handoutMasterIdLst>
  <p:sldIdLst>
    <p:sldId id="282" r:id="rId2"/>
    <p:sldId id="284" r:id="rId3"/>
    <p:sldId id="377" r:id="rId4"/>
    <p:sldId id="365" r:id="rId5"/>
    <p:sldId id="353" r:id="rId6"/>
    <p:sldId id="354" r:id="rId7"/>
    <p:sldId id="288" r:id="rId8"/>
    <p:sldId id="425" r:id="rId9"/>
    <p:sldId id="292" r:id="rId10"/>
    <p:sldId id="415" r:id="rId11"/>
    <p:sldId id="417" r:id="rId12"/>
    <p:sldId id="296" r:id="rId13"/>
    <p:sldId id="344" r:id="rId14"/>
    <p:sldId id="420" r:id="rId15"/>
    <p:sldId id="413" r:id="rId16"/>
    <p:sldId id="428" r:id="rId17"/>
    <p:sldId id="335" r:id="rId18"/>
    <p:sldId id="419" r:id="rId19"/>
    <p:sldId id="414" r:id="rId20"/>
    <p:sldId id="308" r:id="rId21"/>
    <p:sldId id="421" r:id="rId22"/>
    <p:sldId id="416" r:id="rId23"/>
    <p:sldId id="396" r:id="rId24"/>
    <p:sldId id="427" r:id="rId25"/>
    <p:sldId id="380" r:id="rId26"/>
    <p:sldId id="381" r:id="rId27"/>
    <p:sldId id="399" r:id="rId28"/>
    <p:sldId id="309" r:id="rId29"/>
    <p:sldId id="311" r:id="rId30"/>
    <p:sldId id="412" r:id="rId31"/>
    <p:sldId id="363" r:id="rId32"/>
    <p:sldId id="426" r:id="rId33"/>
    <p:sldId id="313" r:id="rId34"/>
    <p:sldId id="316" r:id="rId35"/>
    <p:sldId id="345" r:id="rId36"/>
    <p:sldId id="346" r:id="rId37"/>
    <p:sldId id="318" r:id="rId38"/>
    <p:sldId id="322" r:id="rId39"/>
    <p:sldId id="323" r:id="rId40"/>
    <p:sldId id="422" r:id="rId41"/>
    <p:sldId id="370" r:id="rId42"/>
  </p:sldIdLst>
  <p:sldSz cx="9144000" cy="6858000" type="letter"/>
  <p:notesSz cx="7010400" cy="9296400"/>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inda Horner" initials="LEH" lastIdx="39" clrIdx="0"/>
  <p:cmAuthor id="1" name="K Barrett" initials="KBB" lastIdx="18" clrIdx="1"/>
  <p:cmAuthor id="2" name="USPTO" initials="U"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F3E"/>
    <a:srgbClr val="800000"/>
    <a:srgbClr val="000066"/>
    <a:srgbClr val="002850"/>
    <a:srgbClr val="FFF9F3"/>
    <a:srgbClr val="FFF7EF"/>
    <a:srgbClr val="CC3300"/>
    <a:srgbClr val="0015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67" autoAdjust="0"/>
    <p:restoredTop sz="86435" autoAdjust="0"/>
  </p:normalViewPr>
  <p:slideViewPr>
    <p:cSldViewPr>
      <p:cViewPr>
        <p:scale>
          <a:sx n="94" d="100"/>
          <a:sy n="94" d="100"/>
        </p:scale>
        <p:origin x="-1080" y="-474"/>
      </p:cViewPr>
      <p:guideLst>
        <p:guide orient="horz" pos="2160"/>
        <p:guide pos="2880"/>
      </p:guideLst>
    </p:cSldViewPr>
  </p:slideViewPr>
  <p:outlineViewPr>
    <p:cViewPr>
      <p:scale>
        <a:sx n="33" d="100"/>
        <a:sy n="33" d="100"/>
      </p:scale>
      <p:origin x="130" y="41861"/>
    </p:cViewPr>
  </p:outlineViewPr>
  <p:notesTextViewPr>
    <p:cViewPr>
      <p:scale>
        <a:sx n="100" d="100"/>
        <a:sy n="100" d="100"/>
      </p:scale>
      <p:origin x="0" y="0"/>
    </p:cViewPr>
  </p:notesTextViewPr>
  <p:sorterViewPr>
    <p:cViewPr>
      <p:scale>
        <a:sx n="100" d="100"/>
        <a:sy n="100" d="100"/>
      </p:scale>
      <p:origin x="0" y="8400"/>
    </p:cViewPr>
  </p:sorterViewPr>
  <p:notesViewPr>
    <p:cSldViewPr>
      <p:cViewPr varScale="1">
        <p:scale>
          <a:sx n="71" d="100"/>
          <a:sy n="71" d="100"/>
        </p:scale>
        <p:origin x="-23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3036218"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813" tIns="46406" rIns="92813" bIns="46406" numCol="1" anchor="t" anchorCtr="0" compatLnSpc="1">
            <a:prstTxWarp prst="textNoShape">
              <a:avLst/>
            </a:prstTxWarp>
          </a:bodyPr>
          <a:lstStyle>
            <a:lvl1pPr algn="l" defTabSz="928688">
              <a:defRPr sz="1200"/>
            </a:lvl1pPr>
          </a:lstStyle>
          <a:p>
            <a:endParaRPr lang="en-US"/>
          </a:p>
        </p:txBody>
      </p:sp>
      <p:sp>
        <p:nvSpPr>
          <p:cNvPr id="48131" name="Rectangle 3"/>
          <p:cNvSpPr>
            <a:spLocks noGrp="1" noChangeArrowheads="1"/>
          </p:cNvSpPr>
          <p:nvPr>
            <p:ph type="dt" sz="quarter" idx="1"/>
          </p:nvPr>
        </p:nvSpPr>
        <p:spPr bwMode="auto">
          <a:xfrm>
            <a:off x="3974183" y="0"/>
            <a:ext cx="3036217"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813" tIns="46406" rIns="92813" bIns="46406" numCol="1" anchor="t" anchorCtr="0" compatLnSpc="1">
            <a:prstTxWarp prst="textNoShape">
              <a:avLst/>
            </a:prstTxWarp>
          </a:bodyPr>
          <a:lstStyle>
            <a:lvl1pPr algn="r" defTabSz="928688">
              <a:defRPr sz="1200"/>
            </a:lvl1pPr>
          </a:lstStyle>
          <a:p>
            <a:fld id="{61FBF572-827F-4ACC-A8B1-CCC47D5F2EB0}" type="datetime1">
              <a:rPr lang="en-US"/>
              <a:pPr/>
              <a:t>2/3/2012</a:t>
            </a:fld>
            <a:endParaRPr lang="en-US"/>
          </a:p>
        </p:txBody>
      </p:sp>
      <p:sp>
        <p:nvSpPr>
          <p:cNvPr id="48132" name="Rectangle 4"/>
          <p:cNvSpPr>
            <a:spLocks noGrp="1" noChangeArrowheads="1"/>
          </p:cNvSpPr>
          <p:nvPr>
            <p:ph type="ftr" sz="quarter" idx="2"/>
          </p:nvPr>
        </p:nvSpPr>
        <p:spPr bwMode="auto">
          <a:xfrm>
            <a:off x="0" y="8831264"/>
            <a:ext cx="303621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813" tIns="46406" rIns="92813" bIns="46406" numCol="1" anchor="b" anchorCtr="0" compatLnSpc="1">
            <a:prstTxWarp prst="textNoShape">
              <a:avLst/>
            </a:prstTxWarp>
          </a:bodyPr>
          <a:lstStyle>
            <a:lvl1pPr algn="l" defTabSz="928688">
              <a:defRPr sz="1200"/>
            </a:lvl1pPr>
          </a:lstStyle>
          <a:p>
            <a:endParaRPr lang="en-US"/>
          </a:p>
        </p:txBody>
      </p:sp>
      <p:sp>
        <p:nvSpPr>
          <p:cNvPr id="48133" name="Rectangle 5"/>
          <p:cNvSpPr>
            <a:spLocks noGrp="1" noChangeArrowheads="1"/>
          </p:cNvSpPr>
          <p:nvPr>
            <p:ph type="sldNum" sz="quarter" idx="3"/>
          </p:nvPr>
        </p:nvSpPr>
        <p:spPr bwMode="auto">
          <a:xfrm>
            <a:off x="3974183" y="8831264"/>
            <a:ext cx="3036217"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813" tIns="46406" rIns="92813" bIns="46406" numCol="1" anchor="b" anchorCtr="0" compatLnSpc="1">
            <a:prstTxWarp prst="textNoShape">
              <a:avLst/>
            </a:prstTxWarp>
          </a:bodyPr>
          <a:lstStyle>
            <a:lvl1pPr algn="r" defTabSz="928688">
              <a:defRPr sz="1200"/>
            </a:lvl1pPr>
          </a:lstStyle>
          <a:p>
            <a:fld id="{F1912206-7953-4446-AC69-51C5A740C6E0}" type="slidenum">
              <a:rPr lang="en-US"/>
              <a:pPr/>
              <a:t>‹#›</a:t>
            </a:fld>
            <a:endParaRPr lang="en-US"/>
          </a:p>
        </p:txBody>
      </p:sp>
    </p:spTree>
    <p:extLst>
      <p:ext uri="{BB962C8B-B14F-4D97-AF65-F5344CB8AC3E}">
        <p14:creationId xmlns:p14="http://schemas.microsoft.com/office/powerpoint/2010/main" val="11455543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3036218"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813" tIns="46406" rIns="92813" bIns="46406" numCol="1" anchor="t" anchorCtr="0" compatLnSpc="1">
            <a:prstTxWarp prst="textNoShape">
              <a:avLst/>
            </a:prstTxWarp>
          </a:bodyPr>
          <a:lstStyle>
            <a:lvl1pPr algn="l" defTabSz="928688">
              <a:defRPr sz="1200"/>
            </a:lvl1pPr>
          </a:lstStyle>
          <a:p>
            <a:r>
              <a:rPr lang="en-US"/>
              <a:t>Views &amp; Visions from the USPTO</a:t>
            </a:r>
          </a:p>
        </p:txBody>
      </p:sp>
      <p:sp>
        <p:nvSpPr>
          <p:cNvPr id="45059" name="Rectangle 3"/>
          <p:cNvSpPr>
            <a:spLocks noGrp="1" noChangeArrowheads="1"/>
          </p:cNvSpPr>
          <p:nvPr>
            <p:ph type="dt" idx="1"/>
          </p:nvPr>
        </p:nvSpPr>
        <p:spPr bwMode="auto">
          <a:xfrm>
            <a:off x="3974183" y="0"/>
            <a:ext cx="3036217"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813" tIns="46406" rIns="92813" bIns="46406" numCol="1" anchor="t" anchorCtr="0" compatLnSpc="1">
            <a:prstTxWarp prst="textNoShape">
              <a:avLst/>
            </a:prstTxWarp>
          </a:bodyPr>
          <a:lstStyle>
            <a:lvl1pPr algn="r" defTabSz="928688">
              <a:defRPr sz="1200"/>
            </a:lvl1pPr>
          </a:lstStyle>
          <a:p>
            <a:fld id="{0E4BCA8F-38C9-45B8-93EF-C6B7B575CD67}" type="datetime1">
              <a:rPr lang="en-US"/>
              <a:pPr/>
              <a:t>2/3/2012</a:t>
            </a:fld>
            <a:endParaRPr lang="en-US"/>
          </a:p>
        </p:txBody>
      </p:sp>
      <p:sp>
        <p:nvSpPr>
          <p:cNvPr id="54276" name="Rectangle 4"/>
          <p:cNvSpPr>
            <a:spLocks noGrp="1" noRot="1" noChangeAspect="1" noChangeArrowheads="1" noTextEdit="1"/>
          </p:cNvSpPr>
          <p:nvPr>
            <p:ph type="sldImg" idx="2"/>
          </p:nvPr>
        </p:nvSpPr>
        <p:spPr bwMode="auto">
          <a:xfrm>
            <a:off x="1182688"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61" name="Rectangle 5"/>
          <p:cNvSpPr>
            <a:spLocks noGrp="1" noChangeArrowheads="1"/>
          </p:cNvSpPr>
          <p:nvPr>
            <p:ph type="body" sz="quarter" idx="3"/>
          </p:nvPr>
        </p:nvSpPr>
        <p:spPr bwMode="auto">
          <a:xfrm>
            <a:off x="933098" y="4416426"/>
            <a:ext cx="5144206" cy="418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813" tIns="46406" rIns="92813" bIns="4640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5062" name="Rectangle 6"/>
          <p:cNvSpPr>
            <a:spLocks noGrp="1" noChangeArrowheads="1"/>
          </p:cNvSpPr>
          <p:nvPr>
            <p:ph type="ftr" sz="quarter" idx="4"/>
          </p:nvPr>
        </p:nvSpPr>
        <p:spPr bwMode="auto">
          <a:xfrm>
            <a:off x="0" y="8831264"/>
            <a:ext cx="303621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813" tIns="46406" rIns="92813" bIns="46406" numCol="1" anchor="b" anchorCtr="0" compatLnSpc="1">
            <a:prstTxWarp prst="textNoShape">
              <a:avLst/>
            </a:prstTxWarp>
          </a:bodyPr>
          <a:lstStyle>
            <a:lvl1pPr algn="l" defTabSz="928688">
              <a:defRPr sz="1200"/>
            </a:lvl1pPr>
          </a:lstStyle>
          <a:p>
            <a:r>
              <a:rPr lang="en-US"/>
              <a:t>AIPLA Webcast</a:t>
            </a:r>
          </a:p>
        </p:txBody>
      </p:sp>
      <p:sp>
        <p:nvSpPr>
          <p:cNvPr id="45063" name="Rectangle 7"/>
          <p:cNvSpPr>
            <a:spLocks noGrp="1" noChangeArrowheads="1"/>
          </p:cNvSpPr>
          <p:nvPr>
            <p:ph type="sldNum" sz="quarter" idx="5"/>
          </p:nvPr>
        </p:nvSpPr>
        <p:spPr bwMode="auto">
          <a:xfrm>
            <a:off x="3974183" y="8831264"/>
            <a:ext cx="3036217"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813" tIns="46406" rIns="92813" bIns="46406" numCol="1" anchor="b" anchorCtr="0" compatLnSpc="1">
            <a:prstTxWarp prst="textNoShape">
              <a:avLst/>
            </a:prstTxWarp>
          </a:bodyPr>
          <a:lstStyle>
            <a:lvl1pPr algn="r" defTabSz="928688">
              <a:defRPr sz="1200"/>
            </a:lvl1pPr>
          </a:lstStyle>
          <a:p>
            <a:fld id="{3596950D-BD08-42AB-84AC-18E5CC1CB81A}" type="slidenum">
              <a:rPr lang="en-US"/>
              <a:pPr/>
              <a:t>‹#›</a:t>
            </a:fld>
            <a:endParaRPr lang="en-US"/>
          </a:p>
        </p:txBody>
      </p:sp>
    </p:spTree>
    <p:extLst>
      <p:ext uri="{BB962C8B-B14F-4D97-AF65-F5344CB8AC3E}">
        <p14:creationId xmlns:p14="http://schemas.microsoft.com/office/powerpoint/2010/main" val="3760794863"/>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p:txBody>
          <a:bodyPr/>
          <a:lstStyle/>
          <a:p>
            <a:pPr eaLnBrk="1" hangingPunct="1">
              <a:spcBef>
                <a:spcPct val="0"/>
              </a:spcBef>
            </a:pPr>
            <a:endParaRPr lang="en-US" smtClean="0"/>
          </a:p>
        </p:txBody>
      </p:sp>
      <p:sp>
        <p:nvSpPr>
          <p:cNvPr id="55300" name="Slide Number Placeholder 3"/>
          <p:cNvSpPr>
            <a:spLocks noGrp="1"/>
          </p:cNvSpPr>
          <p:nvPr>
            <p:ph type="sldNum" sz="quarter" idx="5"/>
          </p:nvPr>
        </p:nvSpPr>
        <p:spPr>
          <a:noFill/>
        </p:spPr>
        <p:txBody>
          <a:bodyPr/>
          <a:lstStyle>
            <a:lvl1pPr defTabSz="928688" eaLnBrk="0" hangingPunct="0">
              <a:defRPr>
                <a:solidFill>
                  <a:schemeClr val="tx1"/>
                </a:solidFill>
                <a:latin typeface="Arial" charset="0"/>
              </a:defRPr>
            </a:lvl1pPr>
            <a:lvl2pPr marL="709613" indent="-273050" defTabSz="928688" eaLnBrk="0" hangingPunct="0">
              <a:defRPr>
                <a:solidFill>
                  <a:schemeClr val="tx1"/>
                </a:solidFill>
                <a:latin typeface="Arial" charset="0"/>
              </a:defRPr>
            </a:lvl2pPr>
            <a:lvl3pPr marL="1092200" indent="-219075" defTabSz="928688" eaLnBrk="0" hangingPunct="0">
              <a:defRPr>
                <a:solidFill>
                  <a:schemeClr val="tx1"/>
                </a:solidFill>
                <a:latin typeface="Arial" charset="0"/>
              </a:defRPr>
            </a:lvl3pPr>
            <a:lvl4pPr marL="1528763" indent="-219075" defTabSz="928688" eaLnBrk="0" hangingPunct="0">
              <a:defRPr>
                <a:solidFill>
                  <a:schemeClr val="tx1"/>
                </a:solidFill>
                <a:latin typeface="Arial" charset="0"/>
              </a:defRPr>
            </a:lvl4pPr>
            <a:lvl5pPr marL="1965325" indent="-219075" defTabSz="928688" eaLnBrk="0" hangingPunct="0">
              <a:defRPr>
                <a:solidFill>
                  <a:schemeClr val="tx1"/>
                </a:solidFill>
                <a:latin typeface="Arial" charset="0"/>
              </a:defRPr>
            </a:lvl5pPr>
            <a:lvl6pPr marL="2422525" indent="-219075" algn="ctr" defTabSz="928688" eaLnBrk="0" fontAlgn="base" hangingPunct="0">
              <a:spcBef>
                <a:spcPct val="0"/>
              </a:spcBef>
              <a:spcAft>
                <a:spcPct val="0"/>
              </a:spcAft>
              <a:defRPr>
                <a:solidFill>
                  <a:schemeClr val="tx1"/>
                </a:solidFill>
                <a:latin typeface="Arial" charset="0"/>
              </a:defRPr>
            </a:lvl6pPr>
            <a:lvl7pPr marL="2879725" indent="-219075" algn="ctr" defTabSz="928688" eaLnBrk="0" fontAlgn="base" hangingPunct="0">
              <a:spcBef>
                <a:spcPct val="0"/>
              </a:spcBef>
              <a:spcAft>
                <a:spcPct val="0"/>
              </a:spcAft>
              <a:defRPr>
                <a:solidFill>
                  <a:schemeClr val="tx1"/>
                </a:solidFill>
                <a:latin typeface="Arial" charset="0"/>
              </a:defRPr>
            </a:lvl7pPr>
            <a:lvl8pPr marL="3336925" indent="-219075" algn="ctr" defTabSz="928688" eaLnBrk="0" fontAlgn="base" hangingPunct="0">
              <a:spcBef>
                <a:spcPct val="0"/>
              </a:spcBef>
              <a:spcAft>
                <a:spcPct val="0"/>
              </a:spcAft>
              <a:defRPr>
                <a:solidFill>
                  <a:schemeClr val="tx1"/>
                </a:solidFill>
                <a:latin typeface="Arial" charset="0"/>
              </a:defRPr>
            </a:lvl8pPr>
            <a:lvl9pPr marL="3794125" indent="-219075" algn="ctr" defTabSz="928688" eaLnBrk="0" fontAlgn="base" hangingPunct="0">
              <a:spcBef>
                <a:spcPct val="0"/>
              </a:spcBef>
              <a:spcAft>
                <a:spcPct val="0"/>
              </a:spcAft>
              <a:defRPr>
                <a:solidFill>
                  <a:schemeClr val="tx1"/>
                </a:solidFill>
                <a:latin typeface="Arial" charset="0"/>
              </a:defRPr>
            </a:lvl9pPr>
          </a:lstStyle>
          <a:p>
            <a:pPr eaLnBrk="1" hangingPunct="1"/>
            <a:fld id="{89F8795D-53F1-402B-8EF2-1295B29C98B6}" type="slidenum">
              <a:rPr lang="en-US"/>
              <a:pPr eaLnBrk="1" hangingPunct="1"/>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a:ln/>
        </p:spPr>
      </p:sp>
      <p:sp>
        <p:nvSpPr>
          <p:cNvPr id="119811" name="Notes Placeholder 2"/>
          <p:cNvSpPr>
            <a:spLocks noGrp="1"/>
          </p:cNvSpPr>
          <p:nvPr>
            <p:ph type="body" idx="1"/>
          </p:nvPr>
        </p:nvSpPr>
        <p:spPr/>
        <p:txBody>
          <a:bodyPr/>
          <a:lstStyle/>
          <a:p>
            <a:pPr eaLnBrk="1" hangingPunct="1">
              <a:spcBef>
                <a:spcPct val="0"/>
              </a:spcBef>
            </a:pPr>
            <a:endParaRPr lang="en-US" dirty="0" smtClean="0"/>
          </a:p>
        </p:txBody>
      </p:sp>
      <p:sp>
        <p:nvSpPr>
          <p:cNvPr id="119812" name="Slide Number Placeholder 3"/>
          <p:cNvSpPr txBox="1">
            <a:spLocks noGrp="1"/>
          </p:cNvSpPr>
          <p:nvPr/>
        </p:nvSpPr>
        <p:spPr bwMode="auto">
          <a:xfrm>
            <a:off x="3974183" y="8831264"/>
            <a:ext cx="3036217"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13" tIns="46406" rIns="92813" bIns="46406" anchor="b"/>
          <a:lstStyle>
            <a:lvl1pPr defTabSz="928688" eaLnBrk="0" hangingPunct="0">
              <a:defRPr>
                <a:solidFill>
                  <a:schemeClr val="tx1"/>
                </a:solidFill>
                <a:latin typeface="Arial" charset="0"/>
              </a:defRPr>
            </a:lvl1pPr>
            <a:lvl2pPr marL="709613" indent="-273050" defTabSz="928688" eaLnBrk="0" hangingPunct="0">
              <a:defRPr>
                <a:solidFill>
                  <a:schemeClr val="tx1"/>
                </a:solidFill>
                <a:latin typeface="Arial" charset="0"/>
              </a:defRPr>
            </a:lvl2pPr>
            <a:lvl3pPr marL="1092200" indent="-219075" defTabSz="928688" eaLnBrk="0" hangingPunct="0">
              <a:defRPr>
                <a:solidFill>
                  <a:schemeClr val="tx1"/>
                </a:solidFill>
                <a:latin typeface="Arial" charset="0"/>
              </a:defRPr>
            </a:lvl3pPr>
            <a:lvl4pPr marL="1528763" indent="-219075" defTabSz="928688" eaLnBrk="0" hangingPunct="0">
              <a:defRPr>
                <a:solidFill>
                  <a:schemeClr val="tx1"/>
                </a:solidFill>
                <a:latin typeface="Arial" charset="0"/>
              </a:defRPr>
            </a:lvl4pPr>
            <a:lvl5pPr marL="1965325" indent="-219075" defTabSz="928688" eaLnBrk="0" hangingPunct="0">
              <a:defRPr>
                <a:solidFill>
                  <a:schemeClr val="tx1"/>
                </a:solidFill>
                <a:latin typeface="Arial" charset="0"/>
              </a:defRPr>
            </a:lvl5pPr>
            <a:lvl6pPr marL="2422525" indent="-219075" algn="ctr" defTabSz="928688" eaLnBrk="0" fontAlgn="base" hangingPunct="0">
              <a:spcBef>
                <a:spcPct val="0"/>
              </a:spcBef>
              <a:spcAft>
                <a:spcPct val="0"/>
              </a:spcAft>
              <a:defRPr>
                <a:solidFill>
                  <a:schemeClr val="tx1"/>
                </a:solidFill>
                <a:latin typeface="Arial" charset="0"/>
              </a:defRPr>
            </a:lvl6pPr>
            <a:lvl7pPr marL="2879725" indent="-219075" algn="ctr" defTabSz="928688" eaLnBrk="0" fontAlgn="base" hangingPunct="0">
              <a:spcBef>
                <a:spcPct val="0"/>
              </a:spcBef>
              <a:spcAft>
                <a:spcPct val="0"/>
              </a:spcAft>
              <a:defRPr>
                <a:solidFill>
                  <a:schemeClr val="tx1"/>
                </a:solidFill>
                <a:latin typeface="Arial" charset="0"/>
              </a:defRPr>
            </a:lvl7pPr>
            <a:lvl8pPr marL="3336925" indent="-219075" algn="ctr" defTabSz="928688" eaLnBrk="0" fontAlgn="base" hangingPunct="0">
              <a:spcBef>
                <a:spcPct val="0"/>
              </a:spcBef>
              <a:spcAft>
                <a:spcPct val="0"/>
              </a:spcAft>
              <a:defRPr>
                <a:solidFill>
                  <a:schemeClr val="tx1"/>
                </a:solidFill>
                <a:latin typeface="Arial" charset="0"/>
              </a:defRPr>
            </a:lvl8pPr>
            <a:lvl9pPr marL="3794125" indent="-219075" algn="ctr" defTabSz="928688" eaLnBrk="0" fontAlgn="base" hangingPunct="0">
              <a:spcBef>
                <a:spcPct val="0"/>
              </a:spcBef>
              <a:spcAft>
                <a:spcPct val="0"/>
              </a:spcAft>
              <a:defRPr>
                <a:solidFill>
                  <a:schemeClr val="tx1"/>
                </a:solidFill>
                <a:latin typeface="Arial" charset="0"/>
              </a:defRPr>
            </a:lvl9pPr>
          </a:lstStyle>
          <a:p>
            <a:pPr algn="r" eaLnBrk="1" hangingPunct="1"/>
            <a:fld id="{6E324E90-00E3-4E7D-9FF9-7A27AEB1CFC9}" type="slidenum">
              <a:rPr lang="en-US" sz="1200"/>
              <a:pPr algn="r" eaLnBrk="1" hangingPunct="1"/>
              <a:t>13</a:t>
            </a:fld>
            <a:endParaRPr 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a:ln/>
        </p:spPr>
      </p:sp>
      <p:sp>
        <p:nvSpPr>
          <p:cNvPr id="119811" name="Notes Placeholder 2"/>
          <p:cNvSpPr>
            <a:spLocks noGrp="1"/>
          </p:cNvSpPr>
          <p:nvPr>
            <p:ph type="body" idx="1"/>
          </p:nvPr>
        </p:nvSpPr>
        <p:spPr/>
        <p:txBody>
          <a:bodyPr/>
          <a:lstStyle/>
          <a:p>
            <a:pPr eaLnBrk="1" hangingPunct="1">
              <a:spcBef>
                <a:spcPct val="0"/>
              </a:spcBef>
            </a:pPr>
            <a:endParaRPr lang="en-US" dirty="0" smtClean="0"/>
          </a:p>
        </p:txBody>
      </p:sp>
      <p:sp>
        <p:nvSpPr>
          <p:cNvPr id="119812" name="Slide Number Placeholder 3"/>
          <p:cNvSpPr txBox="1">
            <a:spLocks noGrp="1"/>
          </p:cNvSpPr>
          <p:nvPr/>
        </p:nvSpPr>
        <p:spPr bwMode="auto">
          <a:xfrm>
            <a:off x="3974183" y="8831264"/>
            <a:ext cx="3036217"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13" tIns="46406" rIns="92813" bIns="46406" anchor="b"/>
          <a:lstStyle>
            <a:lvl1pPr defTabSz="928688" eaLnBrk="0" hangingPunct="0">
              <a:defRPr>
                <a:solidFill>
                  <a:schemeClr val="tx1"/>
                </a:solidFill>
                <a:latin typeface="Arial" charset="0"/>
              </a:defRPr>
            </a:lvl1pPr>
            <a:lvl2pPr marL="709613" indent="-273050" defTabSz="928688" eaLnBrk="0" hangingPunct="0">
              <a:defRPr>
                <a:solidFill>
                  <a:schemeClr val="tx1"/>
                </a:solidFill>
                <a:latin typeface="Arial" charset="0"/>
              </a:defRPr>
            </a:lvl2pPr>
            <a:lvl3pPr marL="1092200" indent="-219075" defTabSz="928688" eaLnBrk="0" hangingPunct="0">
              <a:defRPr>
                <a:solidFill>
                  <a:schemeClr val="tx1"/>
                </a:solidFill>
                <a:latin typeface="Arial" charset="0"/>
              </a:defRPr>
            </a:lvl3pPr>
            <a:lvl4pPr marL="1528763" indent="-219075" defTabSz="928688" eaLnBrk="0" hangingPunct="0">
              <a:defRPr>
                <a:solidFill>
                  <a:schemeClr val="tx1"/>
                </a:solidFill>
                <a:latin typeface="Arial" charset="0"/>
              </a:defRPr>
            </a:lvl4pPr>
            <a:lvl5pPr marL="1965325" indent="-219075" defTabSz="928688" eaLnBrk="0" hangingPunct="0">
              <a:defRPr>
                <a:solidFill>
                  <a:schemeClr val="tx1"/>
                </a:solidFill>
                <a:latin typeface="Arial" charset="0"/>
              </a:defRPr>
            </a:lvl5pPr>
            <a:lvl6pPr marL="2422525" indent="-219075" algn="ctr" defTabSz="928688" eaLnBrk="0" fontAlgn="base" hangingPunct="0">
              <a:spcBef>
                <a:spcPct val="0"/>
              </a:spcBef>
              <a:spcAft>
                <a:spcPct val="0"/>
              </a:spcAft>
              <a:defRPr>
                <a:solidFill>
                  <a:schemeClr val="tx1"/>
                </a:solidFill>
                <a:latin typeface="Arial" charset="0"/>
              </a:defRPr>
            </a:lvl6pPr>
            <a:lvl7pPr marL="2879725" indent="-219075" algn="ctr" defTabSz="928688" eaLnBrk="0" fontAlgn="base" hangingPunct="0">
              <a:spcBef>
                <a:spcPct val="0"/>
              </a:spcBef>
              <a:spcAft>
                <a:spcPct val="0"/>
              </a:spcAft>
              <a:defRPr>
                <a:solidFill>
                  <a:schemeClr val="tx1"/>
                </a:solidFill>
                <a:latin typeface="Arial" charset="0"/>
              </a:defRPr>
            </a:lvl7pPr>
            <a:lvl8pPr marL="3336925" indent="-219075" algn="ctr" defTabSz="928688" eaLnBrk="0" fontAlgn="base" hangingPunct="0">
              <a:spcBef>
                <a:spcPct val="0"/>
              </a:spcBef>
              <a:spcAft>
                <a:spcPct val="0"/>
              </a:spcAft>
              <a:defRPr>
                <a:solidFill>
                  <a:schemeClr val="tx1"/>
                </a:solidFill>
                <a:latin typeface="Arial" charset="0"/>
              </a:defRPr>
            </a:lvl8pPr>
            <a:lvl9pPr marL="3794125" indent="-219075" algn="ctr" defTabSz="928688" eaLnBrk="0" fontAlgn="base" hangingPunct="0">
              <a:spcBef>
                <a:spcPct val="0"/>
              </a:spcBef>
              <a:spcAft>
                <a:spcPct val="0"/>
              </a:spcAft>
              <a:defRPr>
                <a:solidFill>
                  <a:schemeClr val="tx1"/>
                </a:solidFill>
                <a:latin typeface="Arial" charset="0"/>
              </a:defRPr>
            </a:lvl9pPr>
          </a:lstStyle>
          <a:p>
            <a:pPr algn="r" eaLnBrk="1" hangingPunct="1"/>
            <a:fld id="{6E324E90-00E3-4E7D-9FF9-7A27AEB1CFC9}" type="slidenum">
              <a:rPr lang="en-US" sz="1200"/>
              <a:pPr algn="r" eaLnBrk="1" hangingPunct="1"/>
              <a:t>14</a:t>
            </a:fld>
            <a:endParaRPr 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a:ln/>
        </p:spPr>
      </p:sp>
      <p:sp>
        <p:nvSpPr>
          <p:cNvPr id="119811" name="Notes Placeholder 2"/>
          <p:cNvSpPr>
            <a:spLocks noGrp="1"/>
          </p:cNvSpPr>
          <p:nvPr>
            <p:ph type="body" idx="1"/>
          </p:nvPr>
        </p:nvSpPr>
        <p:spPr/>
        <p:txBody>
          <a:bodyPr/>
          <a:lstStyle/>
          <a:p>
            <a:pPr eaLnBrk="1" hangingPunct="1">
              <a:spcBef>
                <a:spcPct val="0"/>
              </a:spcBef>
            </a:pPr>
            <a:endParaRPr lang="en-US" smtClean="0"/>
          </a:p>
        </p:txBody>
      </p:sp>
      <p:sp>
        <p:nvSpPr>
          <p:cNvPr id="119812" name="Slide Number Placeholder 3"/>
          <p:cNvSpPr txBox="1">
            <a:spLocks noGrp="1"/>
          </p:cNvSpPr>
          <p:nvPr/>
        </p:nvSpPr>
        <p:spPr bwMode="auto">
          <a:xfrm>
            <a:off x="3974183" y="8831264"/>
            <a:ext cx="3036217"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13" tIns="46406" rIns="92813" bIns="46406" anchor="b"/>
          <a:lstStyle>
            <a:lvl1pPr defTabSz="928688" eaLnBrk="0" hangingPunct="0">
              <a:defRPr>
                <a:solidFill>
                  <a:schemeClr val="tx1"/>
                </a:solidFill>
                <a:latin typeface="Arial" charset="0"/>
              </a:defRPr>
            </a:lvl1pPr>
            <a:lvl2pPr marL="709613" indent="-273050" defTabSz="928688" eaLnBrk="0" hangingPunct="0">
              <a:defRPr>
                <a:solidFill>
                  <a:schemeClr val="tx1"/>
                </a:solidFill>
                <a:latin typeface="Arial" charset="0"/>
              </a:defRPr>
            </a:lvl2pPr>
            <a:lvl3pPr marL="1092200" indent="-219075" defTabSz="928688" eaLnBrk="0" hangingPunct="0">
              <a:defRPr>
                <a:solidFill>
                  <a:schemeClr val="tx1"/>
                </a:solidFill>
                <a:latin typeface="Arial" charset="0"/>
              </a:defRPr>
            </a:lvl3pPr>
            <a:lvl4pPr marL="1528763" indent="-219075" defTabSz="928688" eaLnBrk="0" hangingPunct="0">
              <a:defRPr>
                <a:solidFill>
                  <a:schemeClr val="tx1"/>
                </a:solidFill>
                <a:latin typeface="Arial" charset="0"/>
              </a:defRPr>
            </a:lvl4pPr>
            <a:lvl5pPr marL="1965325" indent="-219075" defTabSz="928688" eaLnBrk="0" hangingPunct="0">
              <a:defRPr>
                <a:solidFill>
                  <a:schemeClr val="tx1"/>
                </a:solidFill>
                <a:latin typeface="Arial" charset="0"/>
              </a:defRPr>
            </a:lvl5pPr>
            <a:lvl6pPr marL="2422525" indent="-219075" algn="ctr" defTabSz="928688" eaLnBrk="0" fontAlgn="base" hangingPunct="0">
              <a:spcBef>
                <a:spcPct val="0"/>
              </a:spcBef>
              <a:spcAft>
                <a:spcPct val="0"/>
              </a:spcAft>
              <a:defRPr>
                <a:solidFill>
                  <a:schemeClr val="tx1"/>
                </a:solidFill>
                <a:latin typeface="Arial" charset="0"/>
              </a:defRPr>
            </a:lvl6pPr>
            <a:lvl7pPr marL="2879725" indent="-219075" algn="ctr" defTabSz="928688" eaLnBrk="0" fontAlgn="base" hangingPunct="0">
              <a:spcBef>
                <a:spcPct val="0"/>
              </a:spcBef>
              <a:spcAft>
                <a:spcPct val="0"/>
              </a:spcAft>
              <a:defRPr>
                <a:solidFill>
                  <a:schemeClr val="tx1"/>
                </a:solidFill>
                <a:latin typeface="Arial" charset="0"/>
              </a:defRPr>
            </a:lvl7pPr>
            <a:lvl8pPr marL="3336925" indent="-219075" algn="ctr" defTabSz="928688" eaLnBrk="0" fontAlgn="base" hangingPunct="0">
              <a:spcBef>
                <a:spcPct val="0"/>
              </a:spcBef>
              <a:spcAft>
                <a:spcPct val="0"/>
              </a:spcAft>
              <a:defRPr>
                <a:solidFill>
                  <a:schemeClr val="tx1"/>
                </a:solidFill>
                <a:latin typeface="Arial" charset="0"/>
              </a:defRPr>
            </a:lvl8pPr>
            <a:lvl9pPr marL="3794125" indent="-219075" algn="ctr" defTabSz="928688" eaLnBrk="0" fontAlgn="base" hangingPunct="0">
              <a:spcBef>
                <a:spcPct val="0"/>
              </a:spcBef>
              <a:spcAft>
                <a:spcPct val="0"/>
              </a:spcAft>
              <a:defRPr>
                <a:solidFill>
                  <a:schemeClr val="tx1"/>
                </a:solidFill>
                <a:latin typeface="Arial" charset="0"/>
              </a:defRPr>
            </a:lvl9pPr>
          </a:lstStyle>
          <a:p>
            <a:pPr algn="r" eaLnBrk="1" hangingPunct="1"/>
            <a:fld id="{6E324E90-00E3-4E7D-9FF9-7A27AEB1CFC9}" type="slidenum">
              <a:rPr lang="en-US" sz="1200"/>
              <a:pPr algn="r" eaLnBrk="1" hangingPunct="1"/>
              <a:t>15</a:t>
            </a:fld>
            <a:endParaRPr 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a:ln/>
        </p:spPr>
      </p:sp>
      <p:sp>
        <p:nvSpPr>
          <p:cNvPr id="119811" name="Notes Placeholder 2"/>
          <p:cNvSpPr>
            <a:spLocks noGrp="1"/>
          </p:cNvSpPr>
          <p:nvPr>
            <p:ph type="body" idx="1"/>
          </p:nvPr>
        </p:nvSpPr>
        <p:spPr/>
        <p:txBody>
          <a:bodyPr/>
          <a:lstStyle/>
          <a:p>
            <a:pPr eaLnBrk="1" hangingPunct="1">
              <a:spcBef>
                <a:spcPct val="0"/>
              </a:spcBef>
            </a:pPr>
            <a:endParaRPr lang="en-US" smtClean="0"/>
          </a:p>
        </p:txBody>
      </p:sp>
      <p:sp>
        <p:nvSpPr>
          <p:cNvPr id="119812" name="Slide Number Placeholder 3"/>
          <p:cNvSpPr txBox="1">
            <a:spLocks noGrp="1"/>
          </p:cNvSpPr>
          <p:nvPr/>
        </p:nvSpPr>
        <p:spPr bwMode="auto">
          <a:xfrm>
            <a:off x="3974183" y="8831264"/>
            <a:ext cx="3036217"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13" tIns="46406" rIns="92813" bIns="46406" anchor="b"/>
          <a:lstStyle>
            <a:lvl1pPr defTabSz="928688" eaLnBrk="0" hangingPunct="0">
              <a:defRPr>
                <a:solidFill>
                  <a:schemeClr val="tx1"/>
                </a:solidFill>
                <a:latin typeface="Arial" charset="0"/>
              </a:defRPr>
            </a:lvl1pPr>
            <a:lvl2pPr marL="709613" indent="-273050" defTabSz="928688" eaLnBrk="0" hangingPunct="0">
              <a:defRPr>
                <a:solidFill>
                  <a:schemeClr val="tx1"/>
                </a:solidFill>
                <a:latin typeface="Arial" charset="0"/>
              </a:defRPr>
            </a:lvl2pPr>
            <a:lvl3pPr marL="1092200" indent="-219075" defTabSz="928688" eaLnBrk="0" hangingPunct="0">
              <a:defRPr>
                <a:solidFill>
                  <a:schemeClr val="tx1"/>
                </a:solidFill>
                <a:latin typeface="Arial" charset="0"/>
              </a:defRPr>
            </a:lvl3pPr>
            <a:lvl4pPr marL="1528763" indent="-219075" defTabSz="928688" eaLnBrk="0" hangingPunct="0">
              <a:defRPr>
                <a:solidFill>
                  <a:schemeClr val="tx1"/>
                </a:solidFill>
                <a:latin typeface="Arial" charset="0"/>
              </a:defRPr>
            </a:lvl4pPr>
            <a:lvl5pPr marL="1965325" indent="-219075" defTabSz="928688" eaLnBrk="0" hangingPunct="0">
              <a:defRPr>
                <a:solidFill>
                  <a:schemeClr val="tx1"/>
                </a:solidFill>
                <a:latin typeface="Arial" charset="0"/>
              </a:defRPr>
            </a:lvl5pPr>
            <a:lvl6pPr marL="2422525" indent="-219075" algn="ctr" defTabSz="928688" eaLnBrk="0" fontAlgn="base" hangingPunct="0">
              <a:spcBef>
                <a:spcPct val="0"/>
              </a:spcBef>
              <a:spcAft>
                <a:spcPct val="0"/>
              </a:spcAft>
              <a:defRPr>
                <a:solidFill>
                  <a:schemeClr val="tx1"/>
                </a:solidFill>
                <a:latin typeface="Arial" charset="0"/>
              </a:defRPr>
            </a:lvl6pPr>
            <a:lvl7pPr marL="2879725" indent="-219075" algn="ctr" defTabSz="928688" eaLnBrk="0" fontAlgn="base" hangingPunct="0">
              <a:spcBef>
                <a:spcPct val="0"/>
              </a:spcBef>
              <a:spcAft>
                <a:spcPct val="0"/>
              </a:spcAft>
              <a:defRPr>
                <a:solidFill>
                  <a:schemeClr val="tx1"/>
                </a:solidFill>
                <a:latin typeface="Arial" charset="0"/>
              </a:defRPr>
            </a:lvl7pPr>
            <a:lvl8pPr marL="3336925" indent="-219075" algn="ctr" defTabSz="928688" eaLnBrk="0" fontAlgn="base" hangingPunct="0">
              <a:spcBef>
                <a:spcPct val="0"/>
              </a:spcBef>
              <a:spcAft>
                <a:spcPct val="0"/>
              </a:spcAft>
              <a:defRPr>
                <a:solidFill>
                  <a:schemeClr val="tx1"/>
                </a:solidFill>
                <a:latin typeface="Arial" charset="0"/>
              </a:defRPr>
            </a:lvl8pPr>
            <a:lvl9pPr marL="3794125" indent="-219075" algn="ctr" defTabSz="928688" eaLnBrk="0" fontAlgn="base" hangingPunct="0">
              <a:spcBef>
                <a:spcPct val="0"/>
              </a:spcBef>
              <a:spcAft>
                <a:spcPct val="0"/>
              </a:spcAft>
              <a:defRPr>
                <a:solidFill>
                  <a:schemeClr val="tx1"/>
                </a:solidFill>
                <a:latin typeface="Arial" charset="0"/>
              </a:defRPr>
            </a:lvl9pPr>
          </a:lstStyle>
          <a:p>
            <a:pPr algn="r" eaLnBrk="1" hangingPunct="1"/>
            <a:fld id="{6E324E90-00E3-4E7D-9FF9-7A27AEB1CFC9}" type="slidenum">
              <a:rPr lang="en-US" sz="1200"/>
              <a:pPr algn="r" eaLnBrk="1" hangingPunct="1"/>
              <a:t>16</a:t>
            </a:fld>
            <a:endParaRPr 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p:txBody>
          <a:bodyPr/>
          <a:lstStyle/>
          <a:p>
            <a:pPr eaLnBrk="1" hangingPunct="1">
              <a:spcBef>
                <a:spcPct val="0"/>
              </a:spcBef>
            </a:pPr>
            <a:endParaRPr lang="en-US" smtClean="0"/>
          </a:p>
        </p:txBody>
      </p:sp>
      <p:sp>
        <p:nvSpPr>
          <p:cNvPr id="78852" name="Slide Number Placeholder 3"/>
          <p:cNvSpPr txBox="1">
            <a:spLocks noGrp="1"/>
          </p:cNvSpPr>
          <p:nvPr/>
        </p:nvSpPr>
        <p:spPr bwMode="auto">
          <a:xfrm>
            <a:off x="3970938" y="8831263"/>
            <a:ext cx="303784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02" tIns="46151" rIns="92302" bIns="46151" anchor="b"/>
          <a:lstStyle>
            <a:lvl1pPr defTabSz="873125" eaLnBrk="0" hangingPunct="0">
              <a:defRPr>
                <a:solidFill>
                  <a:schemeClr val="tx1"/>
                </a:solidFill>
                <a:latin typeface="Arial" charset="0"/>
              </a:defRPr>
            </a:lvl1pPr>
            <a:lvl2pPr marL="709613" indent="-273050" defTabSz="873125" eaLnBrk="0" hangingPunct="0">
              <a:defRPr>
                <a:solidFill>
                  <a:schemeClr val="tx1"/>
                </a:solidFill>
                <a:latin typeface="Arial" charset="0"/>
              </a:defRPr>
            </a:lvl2pPr>
            <a:lvl3pPr marL="1092200" indent="-219075" defTabSz="873125" eaLnBrk="0" hangingPunct="0">
              <a:defRPr>
                <a:solidFill>
                  <a:schemeClr val="tx1"/>
                </a:solidFill>
                <a:latin typeface="Arial" charset="0"/>
              </a:defRPr>
            </a:lvl3pPr>
            <a:lvl4pPr marL="1528763" indent="-219075" defTabSz="873125" eaLnBrk="0" hangingPunct="0">
              <a:defRPr>
                <a:solidFill>
                  <a:schemeClr val="tx1"/>
                </a:solidFill>
                <a:latin typeface="Arial" charset="0"/>
              </a:defRPr>
            </a:lvl4pPr>
            <a:lvl5pPr marL="1965325" indent="-219075" defTabSz="873125" eaLnBrk="0" hangingPunct="0">
              <a:defRPr>
                <a:solidFill>
                  <a:schemeClr val="tx1"/>
                </a:solidFill>
                <a:latin typeface="Arial" charset="0"/>
              </a:defRPr>
            </a:lvl5pPr>
            <a:lvl6pPr marL="2422525" indent="-219075" algn="ctr" defTabSz="873125" eaLnBrk="0" fontAlgn="base" hangingPunct="0">
              <a:spcBef>
                <a:spcPct val="0"/>
              </a:spcBef>
              <a:spcAft>
                <a:spcPct val="0"/>
              </a:spcAft>
              <a:defRPr>
                <a:solidFill>
                  <a:schemeClr val="tx1"/>
                </a:solidFill>
                <a:latin typeface="Arial" charset="0"/>
              </a:defRPr>
            </a:lvl6pPr>
            <a:lvl7pPr marL="2879725" indent="-219075" algn="ctr" defTabSz="873125" eaLnBrk="0" fontAlgn="base" hangingPunct="0">
              <a:spcBef>
                <a:spcPct val="0"/>
              </a:spcBef>
              <a:spcAft>
                <a:spcPct val="0"/>
              </a:spcAft>
              <a:defRPr>
                <a:solidFill>
                  <a:schemeClr val="tx1"/>
                </a:solidFill>
                <a:latin typeface="Arial" charset="0"/>
              </a:defRPr>
            </a:lvl7pPr>
            <a:lvl8pPr marL="3336925" indent="-219075" algn="ctr" defTabSz="873125" eaLnBrk="0" fontAlgn="base" hangingPunct="0">
              <a:spcBef>
                <a:spcPct val="0"/>
              </a:spcBef>
              <a:spcAft>
                <a:spcPct val="0"/>
              </a:spcAft>
              <a:defRPr>
                <a:solidFill>
                  <a:schemeClr val="tx1"/>
                </a:solidFill>
                <a:latin typeface="Arial" charset="0"/>
              </a:defRPr>
            </a:lvl8pPr>
            <a:lvl9pPr marL="3794125" indent="-219075" algn="ctr" defTabSz="873125" eaLnBrk="0" fontAlgn="base" hangingPunct="0">
              <a:spcBef>
                <a:spcPct val="0"/>
              </a:spcBef>
              <a:spcAft>
                <a:spcPct val="0"/>
              </a:spcAft>
              <a:defRPr>
                <a:solidFill>
                  <a:schemeClr val="tx1"/>
                </a:solidFill>
                <a:latin typeface="Arial" charset="0"/>
              </a:defRPr>
            </a:lvl9pPr>
          </a:lstStyle>
          <a:p>
            <a:pPr algn="r" eaLnBrk="1" hangingPunct="1"/>
            <a:fld id="{0EE931BC-FBE8-44C1-B2E1-D621A157A527}" type="slidenum">
              <a:rPr lang="en-US" sz="1200"/>
              <a:pPr algn="r" eaLnBrk="1" hangingPunct="1"/>
              <a:t>17</a:t>
            </a:fld>
            <a:endParaRPr 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p:txBody>
          <a:bodyPr/>
          <a:lstStyle/>
          <a:p>
            <a:pPr eaLnBrk="1" hangingPunct="1">
              <a:spcBef>
                <a:spcPct val="0"/>
              </a:spcBef>
            </a:pPr>
            <a:endParaRPr lang="en-US" smtClean="0"/>
          </a:p>
        </p:txBody>
      </p:sp>
      <p:sp>
        <p:nvSpPr>
          <p:cNvPr id="78852" name="Slide Number Placeholder 3"/>
          <p:cNvSpPr txBox="1">
            <a:spLocks noGrp="1"/>
          </p:cNvSpPr>
          <p:nvPr/>
        </p:nvSpPr>
        <p:spPr bwMode="auto">
          <a:xfrm>
            <a:off x="3970938" y="8831263"/>
            <a:ext cx="303784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02" tIns="46151" rIns="92302" bIns="46151" anchor="b"/>
          <a:lstStyle>
            <a:lvl1pPr defTabSz="873125" eaLnBrk="0" hangingPunct="0">
              <a:defRPr>
                <a:solidFill>
                  <a:schemeClr val="tx1"/>
                </a:solidFill>
                <a:latin typeface="Arial" charset="0"/>
              </a:defRPr>
            </a:lvl1pPr>
            <a:lvl2pPr marL="709613" indent="-273050" defTabSz="873125" eaLnBrk="0" hangingPunct="0">
              <a:defRPr>
                <a:solidFill>
                  <a:schemeClr val="tx1"/>
                </a:solidFill>
                <a:latin typeface="Arial" charset="0"/>
              </a:defRPr>
            </a:lvl2pPr>
            <a:lvl3pPr marL="1092200" indent="-219075" defTabSz="873125" eaLnBrk="0" hangingPunct="0">
              <a:defRPr>
                <a:solidFill>
                  <a:schemeClr val="tx1"/>
                </a:solidFill>
                <a:latin typeface="Arial" charset="0"/>
              </a:defRPr>
            </a:lvl3pPr>
            <a:lvl4pPr marL="1528763" indent="-219075" defTabSz="873125" eaLnBrk="0" hangingPunct="0">
              <a:defRPr>
                <a:solidFill>
                  <a:schemeClr val="tx1"/>
                </a:solidFill>
                <a:latin typeface="Arial" charset="0"/>
              </a:defRPr>
            </a:lvl4pPr>
            <a:lvl5pPr marL="1965325" indent="-219075" defTabSz="873125" eaLnBrk="0" hangingPunct="0">
              <a:defRPr>
                <a:solidFill>
                  <a:schemeClr val="tx1"/>
                </a:solidFill>
                <a:latin typeface="Arial" charset="0"/>
              </a:defRPr>
            </a:lvl5pPr>
            <a:lvl6pPr marL="2422525" indent="-219075" algn="ctr" defTabSz="873125" eaLnBrk="0" fontAlgn="base" hangingPunct="0">
              <a:spcBef>
                <a:spcPct val="0"/>
              </a:spcBef>
              <a:spcAft>
                <a:spcPct val="0"/>
              </a:spcAft>
              <a:defRPr>
                <a:solidFill>
                  <a:schemeClr val="tx1"/>
                </a:solidFill>
                <a:latin typeface="Arial" charset="0"/>
              </a:defRPr>
            </a:lvl6pPr>
            <a:lvl7pPr marL="2879725" indent="-219075" algn="ctr" defTabSz="873125" eaLnBrk="0" fontAlgn="base" hangingPunct="0">
              <a:spcBef>
                <a:spcPct val="0"/>
              </a:spcBef>
              <a:spcAft>
                <a:spcPct val="0"/>
              </a:spcAft>
              <a:defRPr>
                <a:solidFill>
                  <a:schemeClr val="tx1"/>
                </a:solidFill>
                <a:latin typeface="Arial" charset="0"/>
              </a:defRPr>
            </a:lvl7pPr>
            <a:lvl8pPr marL="3336925" indent="-219075" algn="ctr" defTabSz="873125" eaLnBrk="0" fontAlgn="base" hangingPunct="0">
              <a:spcBef>
                <a:spcPct val="0"/>
              </a:spcBef>
              <a:spcAft>
                <a:spcPct val="0"/>
              </a:spcAft>
              <a:defRPr>
                <a:solidFill>
                  <a:schemeClr val="tx1"/>
                </a:solidFill>
                <a:latin typeface="Arial" charset="0"/>
              </a:defRPr>
            </a:lvl8pPr>
            <a:lvl9pPr marL="3794125" indent="-219075" algn="ctr" defTabSz="873125" eaLnBrk="0" fontAlgn="base" hangingPunct="0">
              <a:spcBef>
                <a:spcPct val="0"/>
              </a:spcBef>
              <a:spcAft>
                <a:spcPct val="0"/>
              </a:spcAft>
              <a:defRPr>
                <a:solidFill>
                  <a:schemeClr val="tx1"/>
                </a:solidFill>
                <a:latin typeface="Arial" charset="0"/>
              </a:defRPr>
            </a:lvl9pPr>
          </a:lstStyle>
          <a:p>
            <a:pPr algn="r" eaLnBrk="1" hangingPunct="1"/>
            <a:fld id="{0EE931BC-FBE8-44C1-B2E1-D621A157A527}" type="slidenum">
              <a:rPr lang="en-US" sz="1200"/>
              <a:pPr algn="r" eaLnBrk="1" hangingPunct="1"/>
              <a:t>18</a:t>
            </a:fld>
            <a:endParaRPr 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p:txBody>
          <a:bodyPr/>
          <a:lstStyle/>
          <a:p>
            <a:pPr eaLnBrk="1" hangingPunct="1">
              <a:spcBef>
                <a:spcPct val="0"/>
              </a:spcBef>
            </a:pPr>
            <a:endParaRPr lang="en-US" smtClean="0"/>
          </a:p>
        </p:txBody>
      </p:sp>
      <p:sp>
        <p:nvSpPr>
          <p:cNvPr id="78852" name="Slide Number Placeholder 3"/>
          <p:cNvSpPr txBox="1">
            <a:spLocks noGrp="1"/>
          </p:cNvSpPr>
          <p:nvPr/>
        </p:nvSpPr>
        <p:spPr bwMode="auto">
          <a:xfrm>
            <a:off x="3970938" y="8831263"/>
            <a:ext cx="303784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02" tIns="46151" rIns="92302" bIns="46151" anchor="b"/>
          <a:lstStyle>
            <a:lvl1pPr defTabSz="873125" eaLnBrk="0" hangingPunct="0">
              <a:defRPr>
                <a:solidFill>
                  <a:schemeClr val="tx1"/>
                </a:solidFill>
                <a:latin typeface="Arial" charset="0"/>
              </a:defRPr>
            </a:lvl1pPr>
            <a:lvl2pPr marL="709613" indent="-273050" defTabSz="873125" eaLnBrk="0" hangingPunct="0">
              <a:defRPr>
                <a:solidFill>
                  <a:schemeClr val="tx1"/>
                </a:solidFill>
                <a:latin typeface="Arial" charset="0"/>
              </a:defRPr>
            </a:lvl2pPr>
            <a:lvl3pPr marL="1092200" indent="-219075" defTabSz="873125" eaLnBrk="0" hangingPunct="0">
              <a:defRPr>
                <a:solidFill>
                  <a:schemeClr val="tx1"/>
                </a:solidFill>
                <a:latin typeface="Arial" charset="0"/>
              </a:defRPr>
            </a:lvl3pPr>
            <a:lvl4pPr marL="1528763" indent="-219075" defTabSz="873125" eaLnBrk="0" hangingPunct="0">
              <a:defRPr>
                <a:solidFill>
                  <a:schemeClr val="tx1"/>
                </a:solidFill>
                <a:latin typeface="Arial" charset="0"/>
              </a:defRPr>
            </a:lvl4pPr>
            <a:lvl5pPr marL="1965325" indent="-219075" defTabSz="873125" eaLnBrk="0" hangingPunct="0">
              <a:defRPr>
                <a:solidFill>
                  <a:schemeClr val="tx1"/>
                </a:solidFill>
                <a:latin typeface="Arial" charset="0"/>
              </a:defRPr>
            </a:lvl5pPr>
            <a:lvl6pPr marL="2422525" indent="-219075" algn="ctr" defTabSz="873125" eaLnBrk="0" fontAlgn="base" hangingPunct="0">
              <a:spcBef>
                <a:spcPct val="0"/>
              </a:spcBef>
              <a:spcAft>
                <a:spcPct val="0"/>
              </a:spcAft>
              <a:defRPr>
                <a:solidFill>
                  <a:schemeClr val="tx1"/>
                </a:solidFill>
                <a:latin typeface="Arial" charset="0"/>
              </a:defRPr>
            </a:lvl6pPr>
            <a:lvl7pPr marL="2879725" indent="-219075" algn="ctr" defTabSz="873125" eaLnBrk="0" fontAlgn="base" hangingPunct="0">
              <a:spcBef>
                <a:spcPct val="0"/>
              </a:spcBef>
              <a:spcAft>
                <a:spcPct val="0"/>
              </a:spcAft>
              <a:defRPr>
                <a:solidFill>
                  <a:schemeClr val="tx1"/>
                </a:solidFill>
                <a:latin typeface="Arial" charset="0"/>
              </a:defRPr>
            </a:lvl7pPr>
            <a:lvl8pPr marL="3336925" indent="-219075" algn="ctr" defTabSz="873125" eaLnBrk="0" fontAlgn="base" hangingPunct="0">
              <a:spcBef>
                <a:spcPct val="0"/>
              </a:spcBef>
              <a:spcAft>
                <a:spcPct val="0"/>
              </a:spcAft>
              <a:defRPr>
                <a:solidFill>
                  <a:schemeClr val="tx1"/>
                </a:solidFill>
                <a:latin typeface="Arial" charset="0"/>
              </a:defRPr>
            </a:lvl8pPr>
            <a:lvl9pPr marL="3794125" indent="-219075" algn="ctr" defTabSz="873125" eaLnBrk="0" fontAlgn="base" hangingPunct="0">
              <a:spcBef>
                <a:spcPct val="0"/>
              </a:spcBef>
              <a:spcAft>
                <a:spcPct val="0"/>
              </a:spcAft>
              <a:defRPr>
                <a:solidFill>
                  <a:schemeClr val="tx1"/>
                </a:solidFill>
                <a:latin typeface="Arial" charset="0"/>
              </a:defRPr>
            </a:lvl9pPr>
          </a:lstStyle>
          <a:p>
            <a:pPr algn="r" eaLnBrk="1" hangingPunct="1"/>
            <a:fld id="{0EE931BC-FBE8-44C1-B2E1-D621A157A527}" type="slidenum">
              <a:rPr lang="en-US" sz="1200"/>
              <a:pPr algn="r" eaLnBrk="1" hangingPunct="1"/>
              <a:t>19</a:t>
            </a:fld>
            <a:endParaRPr 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p:txBody>
          <a:bodyPr/>
          <a:lstStyle/>
          <a:p>
            <a:pPr eaLnBrk="1" hangingPunct="1"/>
            <a:endParaRPr lang="en-US" smtClean="0"/>
          </a:p>
        </p:txBody>
      </p:sp>
      <p:sp>
        <p:nvSpPr>
          <p:cNvPr id="87044" name="Slide Number Placeholder 3"/>
          <p:cNvSpPr>
            <a:spLocks noGrp="1"/>
          </p:cNvSpPr>
          <p:nvPr>
            <p:ph type="sldNum" sz="quarter" idx="5"/>
          </p:nvPr>
        </p:nvSpPr>
        <p:spPr/>
        <p:txBody>
          <a:bodyPr/>
          <a:lstStyle>
            <a:lvl1pPr defTabSz="928688" eaLnBrk="0" hangingPunct="0">
              <a:defRPr>
                <a:solidFill>
                  <a:schemeClr val="tx1"/>
                </a:solidFill>
                <a:latin typeface="Arial" charset="0"/>
              </a:defRPr>
            </a:lvl1pPr>
            <a:lvl2pPr marL="709613" indent="-273050" defTabSz="928688" eaLnBrk="0" hangingPunct="0">
              <a:defRPr>
                <a:solidFill>
                  <a:schemeClr val="tx1"/>
                </a:solidFill>
                <a:latin typeface="Arial" charset="0"/>
              </a:defRPr>
            </a:lvl2pPr>
            <a:lvl3pPr marL="1092200" indent="-219075" defTabSz="928688" eaLnBrk="0" hangingPunct="0">
              <a:defRPr>
                <a:solidFill>
                  <a:schemeClr val="tx1"/>
                </a:solidFill>
                <a:latin typeface="Arial" charset="0"/>
              </a:defRPr>
            </a:lvl3pPr>
            <a:lvl4pPr marL="1528763" indent="-219075" defTabSz="928688" eaLnBrk="0" hangingPunct="0">
              <a:defRPr>
                <a:solidFill>
                  <a:schemeClr val="tx1"/>
                </a:solidFill>
                <a:latin typeface="Arial" charset="0"/>
              </a:defRPr>
            </a:lvl4pPr>
            <a:lvl5pPr marL="1965325" indent="-219075" defTabSz="928688" eaLnBrk="0" hangingPunct="0">
              <a:defRPr>
                <a:solidFill>
                  <a:schemeClr val="tx1"/>
                </a:solidFill>
                <a:latin typeface="Arial" charset="0"/>
              </a:defRPr>
            </a:lvl5pPr>
            <a:lvl6pPr marL="2422525" indent="-219075" algn="ctr" defTabSz="928688" eaLnBrk="0" fontAlgn="base" hangingPunct="0">
              <a:spcBef>
                <a:spcPct val="0"/>
              </a:spcBef>
              <a:spcAft>
                <a:spcPct val="0"/>
              </a:spcAft>
              <a:defRPr>
                <a:solidFill>
                  <a:schemeClr val="tx1"/>
                </a:solidFill>
                <a:latin typeface="Arial" charset="0"/>
              </a:defRPr>
            </a:lvl6pPr>
            <a:lvl7pPr marL="2879725" indent="-219075" algn="ctr" defTabSz="928688" eaLnBrk="0" fontAlgn="base" hangingPunct="0">
              <a:spcBef>
                <a:spcPct val="0"/>
              </a:spcBef>
              <a:spcAft>
                <a:spcPct val="0"/>
              </a:spcAft>
              <a:defRPr>
                <a:solidFill>
                  <a:schemeClr val="tx1"/>
                </a:solidFill>
                <a:latin typeface="Arial" charset="0"/>
              </a:defRPr>
            </a:lvl7pPr>
            <a:lvl8pPr marL="3336925" indent="-219075" algn="ctr" defTabSz="928688" eaLnBrk="0" fontAlgn="base" hangingPunct="0">
              <a:spcBef>
                <a:spcPct val="0"/>
              </a:spcBef>
              <a:spcAft>
                <a:spcPct val="0"/>
              </a:spcAft>
              <a:defRPr>
                <a:solidFill>
                  <a:schemeClr val="tx1"/>
                </a:solidFill>
                <a:latin typeface="Arial" charset="0"/>
              </a:defRPr>
            </a:lvl8pPr>
            <a:lvl9pPr marL="3794125" indent="-219075" algn="ctr" defTabSz="928688" eaLnBrk="0" fontAlgn="base" hangingPunct="0">
              <a:spcBef>
                <a:spcPct val="0"/>
              </a:spcBef>
              <a:spcAft>
                <a:spcPct val="0"/>
              </a:spcAft>
              <a:defRPr>
                <a:solidFill>
                  <a:schemeClr val="tx1"/>
                </a:solidFill>
                <a:latin typeface="Arial" charset="0"/>
              </a:defRPr>
            </a:lvl9pPr>
          </a:lstStyle>
          <a:p>
            <a:pPr eaLnBrk="1" hangingPunct="1"/>
            <a:fld id="{C7A47997-E5C3-4CA2-8EEA-1E1D74A49FC9}" type="slidenum">
              <a:rPr lang="en-US"/>
              <a:pPr eaLnBrk="1" hangingPunct="1"/>
              <a:t>20</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p:txBody>
          <a:bodyPr/>
          <a:lstStyle/>
          <a:p>
            <a:pPr eaLnBrk="1" hangingPunct="1"/>
            <a:endParaRPr lang="en-US" smtClean="0"/>
          </a:p>
        </p:txBody>
      </p:sp>
      <p:sp>
        <p:nvSpPr>
          <p:cNvPr id="87044" name="Slide Number Placeholder 3"/>
          <p:cNvSpPr>
            <a:spLocks noGrp="1"/>
          </p:cNvSpPr>
          <p:nvPr>
            <p:ph type="sldNum" sz="quarter" idx="5"/>
          </p:nvPr>
        </p:nvSpPr>
        <p:spPr/>
        <p:txBody>
          <a:bodyPr/>
          <a:lstStyle>
            <a:lvl1pPr defTabSz="928688" eaLnBrk="0" hangingPunct="0">
              <a:defRPr>
                <a:solidFill>
                  <a:schemeClr val="tx1"/>
                </a:solidFill>
                <a:latin typeface="Arial" charset="0"/>
              </a:defRPr>
            </a:lvl1pPr>
            <a:lvl2pPr marL="709613" indent="-273050" defTabSz="928688" eaLnBrk="0" hangingPunct="0">
              <a:defRPr>
                <a:solidFill>
                  <a:schemeClr val="tx1"/>
                </a:solidFill>
                <a:latin typeface="Arial" charset="0"/>
              </a:defRPr>
            </a:lvl2pPr>
            <a:lvl3pPr marL="1092200" indent="-219075" defTabSz="928688" eaLnBrk="0" hangingPunct="0">
              <a:defRPr>
                <a:solidFill>
                  <a:schemeClr val="tx1"/>
                </a:solidFill>
                <a:latin typeface="Arial" charset="0"/>
              </a:defRPr>
            </a:lvl3pPr>
            <a:lvl4pPr marL="1528763" indent="-219075" defTabSz="928688" eaLnBrk="0" hangingPunct="0">
              <a:defRPr>
                <a:solidFill>
                  <a:schemeClr val="tx1"/>
                </a:solidFill>
                <a:latin typeface="Arial" charset="0"/>
              </a:defRPr>
            </a:lvl4pPr>
            <a:lvl5pPr marL="1965325" indent="-219075" defTabSz="928688" eaLnBrk="0" hangingPunct="0">
              <a:defRPr>
                <a:solidFill>
                  <a:schemeClr val="tx1"/>
                </a:solidFill>
                <a:latin typeface="Arial" charset="0"/>
              </a:defRPr>
            </a:lvl5pPr>
            <a:lvl6pPr marL="2422525" indent="-219075" algn="ctr" defTabSz="928688" eaLnBrk="0" fontAlgn="base" hangingPunct="0">
              <a:spcBef>
                <a:spcPct val="0"/>
              </a:spcBef>
              <a:spcAft>
                <a:spcPct val="0"/>
              </a:spcAft>
              <a:defRPr>
                <a:solidFill>
                  <a:schemeClr val="tx1"/>
                </a:solidFill>
                <a:latin typeface="Arial" charset="0"/>
              </a:defRPr>
            </a:lvl6pPr>
            <a:lvl7pPr marL="2879725" indent="-219075" algn="ctr" defTabSz="928688" eaLnBrk="0" fontAlgn="base" hangingPunct="0">
              <a:spcBef>
                <a:spcPct val="0"/>
              </a:spcBef>
              <a:spcAft>
                <a:spcPct val="0"/>
              </a:spcAft>
              <a:defRPr>
                <a:solidFill>
                  <a:schemeClr val="tx1"/>
                </a:solidFill>
                <a:latin typeface="Arial" charset="0"/>
              </a:defRPr>
            </a:lvl7pPr>
            <a:lvl8pPr marL="3336925" indent="-219075" algn="ctr" defTabSz="928688" eaLnBrk="0" fontAlgn="base" hangingPunct="0">
              <a:spcBef>
                <a:spcPct val="0"/>
              </a:spcBef>
              <a:spcAft>
                <a:spcPct val="0"/>
              </a:spcAft>
              <a:defRPr>
                <a:solidFill>
                  <a:schemeClr val="tx1"/>
                </a:solidFill>
                <a:latin typeface="Arial" charset="0"/>
              </a:defRPr>
            </a:lvl8pPr>
            <a:lvl9pPr marL="3794125" indent="-219075" algn="ctr" defTabSz="928688" eaLnBrk="0" fontAlgn="base" hangingPunct="0">
              <a:spcBef>
                <a:spcPct val="0"/>
              </a:spcBef>
              <a:spcAft>
                <a:spcPct val="0"/>
              </a:spcAft>
              <a:defRPr>
                <a:solidFill>
                  <a:schemeClr val="tx1"/>
                </a:solidFill>
                <a:latin typeface="Arial" charset="0"/>
              </a:defRPr>
            </a:lvl9pPr>
          </a:lstStyle>
          <a:p>
            <a:pPr eaLnBrk="1" hangingPunct="1"/>
            <a:fld id="{C7A47997-E5C3-4CA2-8EEA-1E1D74A49FC9}" type="slidenum">
              <a:rPr lang="en-US"/>
              <a:pPr eaLnBrk="1" hangingPunct="1"/>
              <a:t>22</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Slide Image Placeholder 1"/>
          <p:cNvSpPr>
            <a:spLocks noGrp="1" noRot="1" noChangeAspect="1" noTextEdit="1"/>
          </p:cNvSpPr>
          <p:nvPr>
            <p:ph type="sldImg"/>
          </p:nvPr>
        </p:nvSpPr>
        <p:spPr>
          <a:ln/>
        </p:spPr>
      </p:sp>
      <p:sp>
        <p:nvSpPr>
          <p:cNvPr id="240643" name="Notes Placeholder 2"/>
          <p:cNvSpPr>
            <a:spLocks noGrp="1"/>
          </p:cNvSpPr>
          <p:nvPr>
            <p:ph type="body" idx="1"/>
          </p:nvPr>
        </p:nvSpPr>
        <p:spPr/>
        <p:txBody>
          <a:bodyPr/>
          <a:lstStyle/>
          <a:p>
            <a:pPr eaLnBrk="1" hangingPunct="1"/>
            <a:endParaRPr lang="en-US" dirty="0" smtClean="0"/>
          </a:p>
        </p:txBody>
      </p:sp>
      <p:sp>
        <p:nvSpPr>
          <p:cNvPr id="240644" name="Slide Number Placeholder 3"/>
          <p:cNvSpPr txBox="1">
            <a:spLocks noGrp="1"/>
          </p:cNvSpPr>
          <p:nvPr/>
        </p:nvSpPr>
        <p:spPr bwMode="auto">
          <a:xfrm>
            <a:off x="3974183" y="8831264"/>
            <a:ext cx="3036217"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13" tIns="46406" rIns="92813" bIns="46406" anchor="b"/>
          <a:lstStyle>
            <a:lvl1pPr defTabSz="928688" eaLnBrk="0" hangingPunct="0">
              <a:defRPr>
                <a:solidFill>
                  <a:schemeClr val="tx1"/>
                </a:solidFill>
                <a:latin typeface="Arial" charset="0"/>
              </a:defRPr>
            </a:lvl1pPr>
            <a:lvl2pPr marL="709613" indent="-273050" defTabSz="928688" eaLnBrk="0" hangingPunct="0">
              <a:defRPr>
                <a:solidFill>
                  <a:schemeClr val="tx1"/>
                </a:solidFill>
                <a:latin typeface="Arial" charset="0"/>
              </a:defRPr>
            </a:lvl2pPr>
            <a:lvl3pPr marL="1092200" indent="-219075" defTabSz="928688" eaLnBrk="0" hangingPunct="0">
              <a:defRPr>
                <a:solidFill>
                  <a:schemeClr val="tx1"/>
                </a:solidFill>
                <a:latin typeface="Arial" charset="0"/>
              </a:defRPr>
            </a:lvl3pPr>
            <a:lvl4pPr marL="1528763" indent="-219075" defTabSz="928688" eaLnBrk="0" hangingPunct="0">
              <a:defRPr>
                <a:solidFill>
                  <a:schemeClr val="tx1"/>
                </a:solidFill>
                <a:latin typeface="Arial" charset="0"/>
              </a:defRPr>
            </a:lvl4pPr>
            <a:lvl5pPr marL="1965325" indent="-219075" defTabSz="928688" eaLnBrk="0" hangingPunct="0">
              <a:defRPr>
                <a:solidFill>
                  <a:schemeClr val="tx1"/>
                </a:solidFill>
                <a:latin typeface="Arial" charset="0"/>
              </a:defRPr>
            </a:lvl5pPr>
            <a:lvl6pPr marL="2422525" indent="-219075" algn="ctr" defTabSz="928688" eaLnBrk="0" fontAlgn="base" hangingPunct="0">
              <a:spcBef>
                <a:spcPct val="0"/>
              </a:spcBef>
              <a:spcAft>
                <a:spcPct val="0"/>
              </a:spcAft>
              <a:defRPr>
                <a:solidFill>
                  <a:schemeClr val="tx1"/>
                </a:solidFill>
                <a:latin typeface="Arial" charset="0"/>
              </a:defRPr>
            </a:lvl6pPr>
            <a:lvl7pPr marL="2879725" indent="-219075" algn="ctr" defTabSz="928688" eaLnBrk="0" fontAlgn="base" hangingPunct="0">
              <a:spcBef>
                <a:spcPct val="0"/>
              </a:spcBef>
              <a:spcAft>
                <a:spcPct val="0"/>
              </a:spcAft>
              <a:defRPr>
                <a:solidFill>
                  <a:schemeClr val="tx1"/>
                </a:solidFill>
                <a:latin typeface="Arial" charset="0"/>
              </a:defRPr>
            </a:lvl7pPr>
            <a:lvl8pPr marL="3336925" indent="-219075" algn="ctr" defTabSz="928688" eaLnBrk="0" fontAlgn="base" hangingPunct="0">
              <a:spcBef>
                <a:spcPct val="0"/>
              </a:spcBef>
              <a:spcAft>
                <a:spcPct val="0"/>
              </a:spcAft>
              <a:defRPr>
                <a:solidFill>
                  <a:schemeClr val="tx1"/>
                </a:solidFill>
                <a:latin typeface="Arial" charset="0"/>
              </a:defRPr>
            </a:lvl8pPr>
            <a:lvl9pPr marL="3794125" indent="-219075" algn="ctr" defTabSz="928688" eaLnBrk="0" fontAlgn="base" hangingPunct="0">
              <a:spcBef>
                <a:spcPct val="0"/>
              </a:spcBef>
              <a:spcAft>
                <a:spcPct val="0"/>
              </a:spcAft>
              <a:defRPr>
                <a:solidFill>
                  <a:schemeClr val="tx1"/>
                </a:solidFill>
                <a:latin typeface="Arial" charset="0"/>
              </a:defRPr>
            </a:lvl9pPr>
          </a:lstStyle>
          <a:p>
            <a:pPr algn="r" eaLnBrk="1" hangingPunct="1"/>
            <a:fld id="{641704BB-8725-4B10-8DC9-530E3019D548}" type="slidenum">
              <a:rPr lang="en-US" sz="1200"/>
              <a:pPr algn="r" eaLnBrk="1" hangingPunct="1"/>
              <a:t>23</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p:txBody>
          <a:bodyPr/>
          <a:lstStyle/>
          <a:p>
            <a:pPr eaLnBrk="1" hangingPunct="1">
              <a:spcBef>
                <a:spcPct val="0"/>
              </a:spcBef>
            </a:pPr>
            <a:endParaRPr lang="en-US" smtClean="0"/>
          </a:p>
        </p:txBody>
      </p:sp>
      <p:sp>
        <p:nvSpPr>
          <p:cNvPr id="57348" name="Slide Number Placeholder 3"/>
          <p:cNvSpPr>
            <a:spLocks noGrp="1"/>
          </p:cNvSpPr>
          <p:nvPr>
            <p:ph type="sldNum" sz="quarter" idx="5"/>
          </p:nvPr>
        </p:nvSpPr>
        <p:spPr>
          <a:noFill/>
        </p:spPr>
        <p:txBody>
          <a:bodyPr/>
          <a:lstStyle>
            <a:lvl1pPr defTabSz="928688" eaLnBrk="0" hangingPunct="0">
              <a:defRPr>
                <a:solidFill>
                  <a:schemeClr val="tx1"/>
                </a:solidFill>
                <a:latin typeface="Arial" charset="0"/>
              </a:defRPr>
            </a:lvl1pPr>
            <a:lvl2pPr marL="709613" indent="-273050" defTabSz="928688" eaLnBrk="0" hangingPunct="0">
              <a:defRPr>
                <a:solidFill>
                  <a:schemeClr val="tx1"/>
                </a:solidFill>
                <a:latin typeface="Arial" charset="0"/>
              </a:defRPr>
            </a:lvl2pPr>
            <a:lvl3pPr marL="1092200" indent="-219075" defTabSz="928688" eaLnBrk="0" hangingPunct="0">
              <a:defRPr>
                <a:solidFill>
                  <a:schemeClr val="tx1"/>
                </a:solidFill>
                <a:latin typeface="Arial" charset="0"/>
              </a:defRPr>
            </a:lvl3pPr>
            <a:lvl4pPr marL="1528763" indent="-219075" defTabSz="928688" eaLnBrk="0" hangingPunct="0">
              <a:defRPr>
                <a:solidFill>
                  <a:schemeClr val="tx1"/>
                </a:solidFill>
                <a:latin typeface="Arial" charset="0"/>
              </a:defRPr>
            </a:lvl4pPr>
            <a:lvl5pPr marL="1965325" indent="-219075" defTabSz="928688" eaLnBrk="0" hangingPunct="0">
              <a:defRPr>
                <a:solidFill>
                  <a:schemeClr val="tx1"/>
                </a:solidFill>
                <a:latin typeface="Arial" charset="0"/>
              </a:defRPr>
            </a:lvl5pPr>
            <a:lvl6pPr marL="2422525" indent="-219075" algn="ctr" defTabSz="928688" eaLnBrk="0" fontAlgn="base" hangingPunct="0">
              <a:spcBef>
                <a:spcPct val="0"/>
              </a:spcBef>
              <a:spcAft>
                <a:spcPct val="0"/>
              </a:spcAft>
              <a:defRPr>
                <a:solidFill>
                  <a:schemeClr val="tx1"/>
                </a:solidFill>
                <a:latin typeface="Arial" charset="0"/>
              </a:defRPr>
            </a:lvl6pPr>
            <a:lvl7pPr marL="2879725" indent="-219075" algn="ctr" defTabSz="928688" eaLnBrk="0" fontAlgn="base" hangingPunct="0">
              <a:spcBef>
                <a:spcPct val="0"/>
              </a:spcBef>
              <a:spcAft>
                <a:spcPct val="0"/>
              </a:spcAft>
              <a:defRPr>
                <a:solidFill>
                  <a:schemeClr val="tx1"/>
                </a:solidFill>
                <a:latin typeface="Arial" charset="0"/>
              </a:defRPr>
            </a:lvl7pPr>
            <a:lvl8pPr marL="3336925" indent="-219075" algn="ctr" defTabSz="928688" eaLnBrk="0" fontAlgn="base" hangingPunct="0">
              <a:spcBef>
                <a:spcPct val="0"/>
              </a:spcBef>
              <a:spcAft>
                <a:spcPct val="0"/>
              </a:spcAft>
              <a:defRPr>
                <a:solidFill>
                  <a:schemeClr val="tx1"/>
                </a:solidFill>
                <a:latin typeface="Arial" charset="0"/>
              </a:defRPr>
            </a:lvl8pPr>
            <a:lvl9pPr marL="3794125" indent="-219075" algn="ctr" defTabSz="928688" eaLnBrk="0" fontAlgn="base" hangingPunct="0">
              <a:spcBef>
                <a:spcPct val="0"/>
              </a:spcBef>
              <a:spcAft>
                <a:spcPct val="0"/>
              </a:spcAft>
              <a:defRPr>
                <a:solidFill>
                  <a:schemeClr val="tx1"/>
                </a:solidFill>
                <a:latin typeface="Arial" charset="0"/>
              </a:defRPr>
            </a:lvl9pPr>
          </a:lstStyle>
          <a:p>
            <a:pPr eaLnBrk="1" hangingPunct="1"/>
            <a:fld id="{CE35CC68-4C6F-4729-A153-E98625CF7766}" type="slidenum">
              <a:rPr lang="en-US"/>
              <a:pPr eaLnBrk="1" hangingPunct="1"/>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Slide Image Placeholder 1"/>
          <p:cNvSpPr>
            <a:spLocks noGrp="1" noRot="1" noChangeAspect="1" noTextEdit="1"/>
          </p:cNvSpPr>
          <p:nvPr>
            <p:ph type="sldImg"/>
          </p:nvPr>
        </p:nvSpPr>
        <p:spPr>
          <a:ln/>
        </p:spPr>
      </p:sp>
      <p:sp>
        <p:nvSpPr>
          <p:cNvPr id="240643" name="Notes Placeholder 2"/>
          <p:cNvSpPr>
            <a:spLocks noGrp="1"/>
          </p:cNvSpPr>
          <p:nvPr>
            <p:ph type="body" idx="1"/>
          </p:nvPr>
        </p:nvSpPr>
        <p:spPr/>
        <p:txBody>
          <a:bodyPr/>
          <a:lstStyle/>
          <a:p>
            <a:pPr eaLnBrk="1" hangingPunct="1"/>
            <a:endParaRPr lang="en-US" dirty="0" smtClean="0"/>
          </a:p>
        </p:txBody>
      </p:sp>
      <p:sp>
        <p:nvSpPr>
          <p:cNvPr id="240644" name="Slide Number Placeholder 3"/>
          <p:cNvSpPr txBox="1">
            <a:spLocks noGrp="1"/>
          </p:cNvSpPr>
          <p:nvPr/>
        </p:nvSpPr>
        <p:spPr bwMode="auto">
          <a:xfrm>
            <a:off x="3974183" y="8831264"/>
            <a:ext cx="3036217"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13" tIns="46406" rIns="92813" bIns="46406" anchor="b"/>
          <a:lstStyle>
            <a:lvl1pPr defTabSz="928688" eaLnBrk="0" hangingPunct="0">
              <a:defRPr>
                <a:solidFill>
                  <a:schemeClr val="tx1"/>
                </a:solidFill>
                <a:latin typeface="Arial" charset="0"/>
              </a:defRPr>
            </a:lvl1pPr>
            <a:lvl2pPr marL="709613" indent="-273050" defTabSz="928688" eaLnBrk="0" hangingPunct="0">
              <a:defRPr>
                <a:solidFill>
                  <a:schemeClr val="tx1"/>
                </a:solidFill>
                <a:latin typeface="Arial" charset="0"/>
              </a:defRPr>
            </a:lvl2pPr>
            <a:lvl3pPr marL="1092200" indent="-219075" defTabSz="928688" eaLnBrk="0" hangingPunct="0">
              <a:defRPr>
                <a:solidFill>
                  <a:schemeClr val="tx1"/>
                </a:solidFill>
                <a:latin typeface="Arial" charset="0"/>
              </a:defRPr>
            </a:lvl3pPr>
            <a:lvl4pPr marL="1528763" indent="-219075" defTabSz="928688" eaLnBrk="0" hangingPunct="0">
              <a:defRPr>
                <a:solidFill>
                  <a:schemeClr val="tx1"/>
                </a:solidFill>
                <a:latin typeface="Arial" charset="0"/>
              </a:defRPr>
            </a:lvl4pPr>
            <a:lvl5pPr marL="1965325" indent="-219075" defTabSz="928688" eaLnBrk="0" hangingPunct="0">
              <a:defRPr>
                <a:solidFill>
                  <a:schemeClr val="tx1"/>
                </a:solidFill>
                <a:latin typeface="Arial" charset="0"/>
              </a:defRPr>
            </a:lvl5pPr>
            <a:lvl6pPr marL="2422525" indent="-219075" algn="ctr" defTabSz="928688" eaLnBrk="0" fontAlgn="base" hangingPunct="0">
              <a:spcBef>
                <a:spcPct val="0"/>
              </a:spcBef>
              <a:spcAft>
                <a:spcPct val="0"/>
              </a:spcAft>
              <a:defRPr>
                <a:solidFill>
                  <a:schemeClr val="tx1"/>
                </a:solidFill>
                <a:latin typeface="Arial" charset="0"/>
              </a:defRPr>
            </a:lvl6pPr>
            <a:lvl7pPr marL="2879725" indent="-219075" algn="ctr" defTabSz="928688" eaLnBrk="0" fontAlgn="base" hangingPunct="0">
              <a:spcBef>
                <a:spcPct val="0"/>
              </a:spcBef>
              <a:spcAft>
                <a:spcPct val="0"/>
              </a:spcAft>
              <a:defRPr>
                <a:solidFill>
                  <a:schemeClr val="tx1"/>
                </a:solidFill>
                <a:latin typeface="Arial" charset="0"/>
              </a:defRPr>
            </a:lvl7pPr>
            <a:lvl8pPr marL="3336925" indent="-219075" algn="ctr" defTabSz="928688" eaLnBrk="0" fontAlgn="base" hangingPunct="0">
              <a:spcBef>
                <a:spcPct val="0"/>
              </a:spcBef>
              <a:spcAft>
                <a:spcPct val="0"/>
              </a:spcAft>
              <a:defRPr>
                <a:solidFill>
                  <a:schemeClr val="tx1"/>
                </a:solidFill>
                <a:latin typeface="Arial" charset="0"/>
              </a:defRPr>
            </a:lvl8pPr>
            <a:lvl9pPr marL="3794125" indent="-219075" algn="ctr" defTabSz="928688" eaLnBrk="0" fontAlgn="base" hangingPunct="0">
              <a:spcBef>
                <a:spcPct val="0"/>
              </a:spcBef>
              <a:spcAft>
                <a:spcPct val="0"/>
              </a:spcAft>
              <a:defRPr>
                <a:solidFill>
                  <a:schemeClr val="tx1"/>
                </a:solidFill>
                <a:latin typeface="Arial" charset="0"/>
              </a:defRPr>
            </a:lvl9pPr>
          </a:lstStyle>
          <a:p>
            <a:pPr algn="r" eaLnBrk="1" hangingPunct="1"/>
            <a:fld id="{641704BB-8725-4B10-8DC9-530E3019D548}" type="slidenum">
              <a:rPr lang="en-US" sz="1200"/>
              <a:pPr algn="r" eaLnBrk="1" hangingPunct="1"/>
              <a:t>24</a:t>
            </a:fld>
            <a:endParaRPr lang="en-US"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Slide Image Placeholder 1"/>
          <p:cNvSpPr>
            <a:spLocks noGrp="1" noRot="1" noChangeAspect="1" noTextEdit="1"/>
          </p:cNvSpPr>
          <p:nvPr>
            <p:ph type="sldImg"/>
          </p:nvPr>
        </p:nvSpPr>
        <p:spPr>
          <a:ln/>
        </p:spPr>
      </p:sp>
      <p:sp>
        <p:nvSpPr>
          <p:cNvPr id="202755" name="Notes Placeholder 2"/>
          <p:cNvSpPr>
            <a:spLocks noGrp="1"/>
          </p:cNvSpPr>
          <p:nvPr>
            <p:ph type="body" idx="1"/>
          </p:nvPr>
        </p:nvSpPr>
        <p:spPr/>
        <p:txBody>
          <a:bodyPr/>
          <a:lstStyle/>
          <a:p>
            <a:pPr eaLnBrk="1" hangingPunct="1"/>
            <a:endParaRPr lang="en-US" smtClean="0"/>
          </a:p>
        </p:txBody>
      </p:sp>
      <p:sp>
        <p:nvSpPr>
          <p:cNvPr id="202756" name="Slide Number Placeholder 3"/>
          <p:cNvSpPr txBox="1">
            <a:spLocks noGrp="1"/>
          </p:cNvSpPr>
          <p:nvPr/>
        </p:nvSpPr>
        <p:spPr bwMode="auto">
          <a:xfrm>
            <a:off x="3974183" y="8831264"/>
            <a:ext cx="3036217"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13" tIns="46406" rIns="92813" bIns="46406" anchor="b"/>
          <a:lstStyle>
            <a:lvl1pPr defTabSz="928688" eaLnBrk="0" hangingPunct="0">
              <a:defRPr>
                <a:solidFill>
                  <a:schemeClr val="tx1"/>
                </a:solidFill>
                <a:latin typeface="Arial" charset="0"/>
              </a:defRPr>
            </a:lvl1pPr>
            <a:lvl2pPr marL="709613" indent="-273050" defTabSz="928688" eaLnBrk="0" hangingPunct="0">
              <a:defRPr>
                <a:solidFill>
                  <a:schemeClr val="tx1"/>
                </a:solidFill>
                <a:latin typeface="Arial" charset="0"/>
              </a:defRPr>
            </a:lvl2pPr>
            <a:lvl3pPr marL="1092200" indent="-219075" defTabSz="928688" eaLnBrk="0" hangingPunct="0">
              <a:defRPr>
                <a:solidFill>
                  <a:schemeClr val="tx1"/>
                </a:solidFill>
                <a:latin typeface="Arial" charset="0"/>
              </a:defRPr>
            </a:lvl3pPr>
            <a:lvl4pPr marL="1528763" indent="-219075" defTabSz="928688" eaLnBrk="0" hangingPunct="0">
              <a:defRPr>
                <a:solidFill>
                  <a:schemeClr val="tx1"/>
                </a:solidFill>
                <a:latin typeface="Arial" charset="0"/>
              </a:defRPr>
            </a:lvl4pPr>
            <a:lvl5pPr marL="1965325" indent="-219075" defTabSz="928688" eaLnBrk="0" hangingPunct="0">
              <a:defRPr>
                <a:solidFill>
                  <a:schemeClr val="tx1"/>
                </a:solidFill>
                <a:latin typeface="Arial" charset="0"/>
              </a:defRPr>
            </a:lvl5pPr>
            <a:lvl6pPr marL="2422525" indent="-219075" algn="ctr" defTabSz="928688" eaLnBrk="0" fontAlgn="base" hangingPunct="0">
              <a:spcBef>
                <a:spcPct val="0"/>
              </a:spcBef>
              <a:spcAft>
                <a:spcPct val="0"/>
              </a:spcAft>
              <a:defRPr>
                <a:solidFill>
                  <a:schemeClr val="tx1"/>
                </a:solidFill>
                <a:latin typeface="Arial" charset="0"/>
              </a:defRPr>
            </a:lvl6pPr>
            <a:lvl7pPr marL="2879725" indent="-219075" algn="ctr" defTabSz="928688" eaLnBrk="0" fontAlgn="base" hangingPunct="0">
              <a:spcBef>
                <a:spcPct val="0"/>
              </a:spcBef>
              <a:spcAft>
                <a:spcPct val="0"/>
              </a:spcAft>
              <a:defRPr>
                <a:solidFill>
                  <a:schemeClr val="tx1"/>
                </a:solidFill>
                <a:latin typeface="Arial" charset="0"/>
              </a:defRPr>
            </a:lvl7pPr>
            <a:lvl8pPr marL="3336925" indent="-219075" algn="ctr" defTabSz="928688" eaLnBrk="0" fontAlgn="base" hangingPunct="0">
              <a:spcBef>
                <a:spcPct val="0"/>
              </a:spcBef>
              <a:spcAft>
                <a:spcPct val="0"/>
              </a:spcAft>
              <a:defRPr>
                <a:solidFill>
                  <a:schemeClr val="tx1"/>
                </a:solidFill>
                <a:latin typeface="Arial" charset="0"/>
              </a:defRPr>
            </a:lvl8pPr>
            <a:lvl9pPr marL="3794125" indent="-219075" algn="ctr" defTabSz="928688" eaLnBrk="0" fontAlgn="base" hangingPunct="0">
              <a:spcBef>
                <a:spcPct val="0"/>
              </a:spcBef>
              <a:spcAft>
                <a:spcPct val="0"/>
              </a:spcAft>
              <a:defRPr>
                <a:solidFill>
                  <a:schemeClr val="tx1"/>
                </a:solidFill>
                <a:latin typeface="Arial" charset="0"/>
              </a:defRPr>
            </a:lvl9pPr>
          </a:lstStyle>
          <a:p>
            <a:pPr algn="r" eaLnBrk="1" hangingPunct="1"/>
            <a:fld id="{7421FF18-269C-42C2-9777-B3691A27597C}" type="slidenum">
              <a:rPr lang="en-US" sz="1200"/>
              <a:pPr algn="r" eaLnBrk="1" hangingPunct="1"/>
              <a:t>25</a:t>
            </a:fld>
            <a:endParaRPr lang="en-US" sz="12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Slide Image Placeholder 1"/>
          <p:cNvSpPr>
            <a:spLocks noGrp="1" noRot="1" noChangeAspect="1" noTextEdit="1"/>
          </p:cNvSpPr>
          <p:nvPr>
            <p:ph type="sldImg"/>
          </p:nvPr>
        </p:nvSpPr>
        <p:spPr>
          <a:ln/>
        </p:spPr>
      </p:sp>
      <p:sp>
        <p:nvSpPr>
          <p:cNvPr id="204803" name="Notes Placeholder 2"/>
          <p:cNvSpPr>
            <a:spLocks noGrp="1"/>
          </p:cNvSpPr>
          <p:nvPr>
            <p:ph type="body" idx="1"/>
          </p:nvPr>
        </p:nvSpPr>
        <p:spPr/>
        <p:txBody>
          <a:bodyPr/>
          <a:lstStyle/>
          <a:p>
            <a:pPr eaLnBrk="1" hangingPunct="1"/>
            <a:endParaRPr lang="en-US" smtClean="0"/>
          </a:p>
        </p:txBody>
      </p:sp>
      <p:sp>
        <p:nvSpPr>
          <p:cNvPr id="204804" name="Slide Number Placeholder 3"/>
          <p:cNvSpPr txBox="1">
            <a:spLocks noGrp="1"/>
          </p:cNvSpPr>
          <p:nvPr/>
        </p:nvSpPr>
        <p:spPr bwMode="auto">
          <a:xfrm>
            <a:off x="3974183" y="8831264"/>
            <a:ext cx="3036217"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13" tIns="46406" rIns="92813" bIns="46406" anchor="b"/>
          <a:lstStyle>
            <a:lvl1pPr defTabSz="928688" eaLnBrk="0" hangingPunct="0">
              <a:defRPr>
                <a:solidFill>
                  <a:schemeClr val="tx1"/>
                </a:solidFill>
                <a:latin typeface="Arial" charset="0"/>
              </a:defRPr>
            </a:lvl1pPr>
            <a:lvl2pPr marL="709613" indent="-273050" defTabSz="928688" eaLnBrk="0" hangingPunct="0">
              <a:defRPr>
                <a:solidFill>
                  <a:schemeClr val="tx1"/>
                </a:solidFill>
                <a:latin typeface="Arial" charset="0"/>
              </a:defRPr>
            </a:lvl2pPr>
            <a:lvl3pPr marL="1092200" indent="-219075" defTabSz="928688" eaLnBrk="0" hangingPunct="0">
              <a:defRPr>
                <a:solidFill>
                  <a:schemeClr val="tx1"/>
                </a:solidFill>
                <a:latin typeface="Arial" charset="0"/>
              </a:defRPr>
            </a:lvl3pPr>
            <a:lvl4pPr marL="1528763" indent="-219075" defTabSz="928688" eaLnBrk="0" hangingPunct="0">
              <a:defRPr>
                <a:solidFill>
                  <a:schemeClr val="tx1"/>
                </a:solidFill>
                <a:latin typeface="Arial" charset="0"/>
              </a:defRPr>
            </a:lvl4pPr>
            <a:lvl5pPr marL="1965325" indent="-219075" defTabSz="928688" eaLnBrk="0" hangingPunct="0">
              <a:defRPr>
                <a:solidFill>
                  <a:schemeClr val="tx1"/>
                </a:solidFill>
                <a:latin typeface="Arial" charset="0"/>
              </a:defRPr>
            </a:lvl5pPr>
            <a:lvl6pPr marL="2422525" indent="-219075" algn="ctr" defTabSz="928688" eaLnBrk="0" fontAlgn="base" hangingPunct="0">
              <a:spcBef>
                <a:spcPct val="0"/>
              </a:spcBef>
              <a:spcAft>
                <a:spcPct val="0"/>
              </a:spcAft>
              <a:defRPr>
                <a:solidFill>
                  <a:schemeClr val="tx1"/>
                </a:solidFill>
                <a:latin typeface="Arial" charset="0"/>
              </a:defRPr>
            </a:lvl6pPr>
            <a:lvl7pPr marL="2879725" indent="-219075" algn="ctr" defTabSz="928688" eaLnBrk="0" fontAlgn="base" hangingPunct="0">
              <a:spcBef>
                <a:spcPct val="0"/>
              </a:spcBef>
              <a:spcAft>
                <a:spcPct val="0"/>
              </a:spcAft>
              <a:defRPr>
                <a:solidFill>
                  <a:schemeClr val="tx1"/>
                </a:solidFill>
                <a:latin typeface="Arial" charset="0"/>
              </a:defRPr>
            </a:lvl7pPr>
            <a:lvl8pPr marL="3336925" indent="-219075" algn="ctr" defTabSz="928688" eaLnBrk="0" fontAlgn="base" hangingPunct="0">
              <a:spcBef>
                <a:spcPct val="0"/>
              </a:spcBef>
              <a:spcAft>
                <a:spcPct val="0"/>
              </a:spcAft>
              <a:defRPr>
                <a:solidFill>
                  <a:schemeClr val="tx1"/>
                </a:solidFill>
                <a:latin typeface="Arial" charset="0"/>
              </a:defRPr>
            </a:lvl8pPr>
            <a:lvl9pPr marL="3794125" indent="-219075" algn="ctr" defTabSz="928688" eaLnBrk="0" fontAlgn="base" hangingPunct="0">
              <a:spcBef>
                <a:spcPct val="0"/>
              </a:spcBef>
              <a:spcAft>
                <a:spcPct val="0"/>
              </a:spcAft>
              <a:defRPr>
                <a:solidFill>
                  <a:schemeClr val="tx1"/>
                </a:solidFill>
                <a:latin typeface="Arial" charset="0"/>
              </a:defRPr>
            </a:lvl9pPr>
          </a:lstStyle>
          <a:p>
            <a:pPr algn="r" eaLnBrk="1" hangingPunct="1"/>
            <a:fld id="{67AAA1AE-C5DA-43AC-A337-133D0CE5AEA3}" type="slidenum">
              <a:rPr lang="en-US" sz="1200"/>
              <a:pPr algn="r" eaLnBrk="1" hangingPunct="1"/>
              <a:t>26</a:t>
            </a:fld>
            <a:endParaRPr lang="en-US"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Slide Image Placeholder 1"/>
          <p:cNvSpPr>
            <a:spLocks noGrp="1" noRot="1" noChangeAspect="1" noTextEdit="1"/>
          </p:cNvSpPr>
          <p:nvPr>
            <p:ph type="sldImg"/>
          </p:nvPr>
        </p:nvSpPr>
        <p:spPr>
          <a:ln/>
        </p:spPr>
      </p:sp>
      <p:sp>
        <p:nvSpPr>
          <p:cNvPr id="247811" name="Notes Placeholder 2"/>
          <p:cNvSpPr>
            <a:spLocks noGrp="1"/>
          </p:cNvSpPr>
          <p:nvPr>
            <p:ph type="body" idx="1"/>
          </p:nvPr>
        </p:nvSpPr>
        <p:spPr/>
        <p:txBody>
          <a:bodyPr/>
          <a:lstStyle/>
          <a:p>
            <a:pPr eaLnBrk="1" hangingPunct="1"/>
            <a:endParaRPr lang="en-US" smtClean="0"/>
          </a:p>
        </p:txBody>
      </p:sp>
      <p:sp>
        <p:nvSpPr>
          <p:cNvPr id="247812" name="Slide Number Placeholder 3"/>
          <p:cNvSpPr txBox="1">
            <a:spLocks noGrp="1"/>
          </p:cNvSpPr>
          <p:nvPr/>
        </p:nvSpPr>
        <p:spPr bwMode="auto">
          <a:xfrm>
            <a:off x="3974183" y="8831264"/>
            <a:ext cx="3036217"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13" tIns="46406" rIns="92813" bIns="46406" anchor="b"/>
          <a:lstStyle>
            <a:lvl1pPr defTabSz="928688" eaLnBrk="0" hangingPunct="0">
              <a:defRPr>
                <a:solidFill>
                  <a:schemeClr val="tx1"/>
                </a:solidFill>
                <a:latin typeface="Arial" charset="0"/>
              </a:defRPr>
            </a:lvl1pPr>
            <a:lvl2pPr marL="709613" indent="-273050" defTabSz="928688" eaLnBrk="0" hangingPunct="0">
              <a:defRPr>
                <a:solidFill>
                  <a:schemeClr val="tx1"/>
                </a:solidFill>
                <a:latin typeface="Arial" charset="0"/>
              </a:defRPr>
            </a:lvl2pPr>
            <a:lvl3pPr marL="1092200" indent="-219075" defTabSz="928688" eaLnBrk="0" hangingPunct="0">
              <a:defRPr>
                <a:solidFill>
                  <a:schemeClr val="tx1"/>
                </a:solidFill>
                <a:latin typeface="Arial" charset="0"/>
              </a:defRPr>
            </a:lvl3pPr>
            <a:lvl4pPr marL="1528763" indent="-219075" defTabSz="928688" eaLnBrk="0" hangingPunct="0">
              <a:defRPr>
                <a:solidFill>
                  <a:schemeClr val="tx1"/>
                </a:solidFill>
                <a:latin typeface="Arial" charset="0"/>
              </a:defRPr>
            </a:lvl4pPr>
            <a:lvl5pPr marL="1965325" indent="-219075" defTabSz="928688" eaLnBrk="0" hangingPunct="0">
              <a:defRPr>
                <a:solidFill>
                  <a:schemeClr val="tx1"/>
                </a:solidFill>
                <a:latin typeface="Arial" charset="0"/>
              </a:defRPr>
            </a:lvl5pPr>
            <a:lvl6pPr marL="2422525" indent="-219075" algn="ctr" defTabSz="928688" eaLnBrk="0" fontAlgn="base" hangingPunct="0">
              <a:spcBef>
                <a:spcPct val="0"/>
              </a:spcBef>
              <a:spcAft>
                <a:spcPct val="0"/>
              </a:spcAft>
              <a:defRPr>
                <a:solidFill>
                  <a:schemeClr val="tx1"/>
                </a:solidFill>
                <a:latin typeface="Arial" charset="0"/>
              </a:defRPr>
            </a:lvl6pPr>
            <a:lvl7pPr marL="2879725" indent="-219075" algn="ctr" defTabSz="928688" eaLnBrk="0" fontAlgn="base" hangingPunct="0">
              <a:spcBef>
                <a:spcPct val="0"/>
              </a:spcBef>
              <a:spcAft>
                <a:spcPct val="0"/>
              </a:spcAft>
              <a:defRPr>
                <a:solidFill>
                  <a:schemeClr val="tx1"/>
                </a:solidFill>
                <a:latin typeface="Arial" charset="0"/>
              </a:defRPr>
            </a:lvl7pPr>
            <a:lvl8pPr marL="3336925" indent="-219075" algn="ctr" defTabSz="928688" eaLnBrk="0" fontAlgn="base" hangingPunct="0">
              <a:spcBef>
                <a:spcPct val="0"/>
              </a:spcBef>
              <a:spcAft>
                <a:spcPct val="0"/>
              </a:spcAft>
              <a:defRPr>
                <a:solidFill>
                  <a:schemeClr val="tx1"/>
                </a:solidFill>
                <a:latin typeface="Arial" charset="0"/>
              </a:defRPr>
            </a:lvl8pPr>
            <a:lvl9pPr marL="3794125" indent="-219075" algn="ctr" defTabSz="928688" eaLnBrk="0" fontAlgn="base" hangingPunct="0">
              <a:spcBef>
                <a:spcPct val="0"/>
              </a:spcBef>
              <a:spcAft>
                <a:spcPct val="0"/>
              </a:spcAft>
              <a:defRPr>
                <a:solidFill>
                  <a:schemeClr val="tx1"/>
                </a:solidFill>
                <a:latin typeface="Arial" charset="0"/>
              </a:defRPr>
            </a:lvl9pPr>
          </a:lstStyle>
          <a:p>
            <a:pPr algn="r" eaLnBrk="1" hangingPunct="1"/>
            <a:fld id="{7C1AE893-4697-429B-9A0D-59609FE3E5D1}" type="slidenum">
              <a:rPr lang="en-US" sz="1200"/>
              <a:pPr algn="r" eaLnBrk="1" hangingPunct="1"/>
              <a:t>27</a:t>
            </a:fld>
            <a:endParaRPr lang="en-US"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p:txBody>
          <a:bodyPr/>
          <a:lstStyle/>
          <a:p>
            <a:pPr eaLnBrk="1" hangingPunct="1"/>
            <a:endParaRPr lang="en-US" sz="1400" dirty="0" smtClean="0"/>
          </a:p>
        </p:txBody>
      </p:sp>
      <p:sp>
        <p:nvSpPr>
          <p:cNvPr id="88068" name="Slide Number Placeholder 3"/>
          <p:cNvSpPr>
            <a:spLocks noGrp="1"/>
          </p:cNvSpPr>
          <p:nvPr>
            <p:ph type="sldNum" sz="quarter" idx="5"/>
          </p:nvPr>
        </p:nvSpPr>
        <p:spPr/>
        <p:txBody>
          <a:bodyPr/>
          <a:lstStyle>
            <a:lvl1pPr defTabSz="928688" eaLnBrk="0" hangingPunct="0">
              <a:defRPr>
                <a:solidFill>
                  <a:schemeClr val="tx1"/>
                </a:solidFill>
                <a:latin typeface="Arial" charset="0"/>
              </a:defRPr>
            </a:lvl1pPr>
            <a:lvl2pPr marL="709613" indent="-273050" defTabSz="928688" eaLnBrk="0" hangingPunct="0">
              <a:defRPr>
                <a:solidFill>
                  <a:schemeClr val="tx1"/>
                </a:solidFill>
                <a:latin typeface="Arial" charset="0"/>
              </a:defRPr>
            </a:lvl2pPr>
            <a:lvl3pPr marL="1092200" indent="-219075" defTabSz="928688" eaLnBrk="0" hangingPunct="0">
              <a:defRPr>
                <a:solidFill>
                  <a:schemeClr val="tx1"/>
                </a:solidFill>
                <a:latin typeface="Arial" charset="0"/>
              </a:defRPr>
            </a:lvl3pPr>
            <a:lvl4pPr marL="1528763" indent="-219075" defTabSz="928688" eaLnBrk="0" hangingPunct="0">
              <a:defRPr>
                <a:solidFill>
                  <a:schemeClr val="tx1"/>
                </a:solidFill>
                <a:latin typeface="Arial" charset="0"/>
              </a:defRPr>
            </a:lvl4pPr>
            <a:lvl5pPr marL="1965325" indent="-219075" defTabSz="928688" eaLnBrk="0" hangingPunct="0">
              <a:defRPr>
                <a:solidFill>
                  <a:schemeClr val="tx1"/>
                </a:solidFill>
                <a:latin typeface="Arial" charset="0"/>
              </a:defRPr>
            </a:lvl5pPr>
            <a:lvl6pPr marL="2422525" indent="-219075" algn="ctr" defTabSz="928688" eaLnBrk="0" fontAlgn="base" hangingPunct="0">
              <a:spcBef>
                <a:spcPct val="0"/>
              </a:spcBef>
              <a:spcAft>
                <a:spcPct val="0"/>
              </a:spcAft>
              <a:defRPr>
                <a:solidFill>
                  <a:schemeClr val="tx1"/>
                </a:solidFill>
                <a:latin typeface="Arial" charset="0"/>
              </a:defRPr>
            </a:lvl6pPr>
            <a:lvl7pPr marL="2879725" indent="-219075" algn="ctr" defTabSz="928688" eaLnBrk="0" fontAlgn="base" hangingPunct="0">
              <a:spcBef>
                <a:spcPct val="0"/>
              </a:spcBef>
              <a:spcAft>
                <a:spcPct val="0"/>
              </a:spcAft>
              <a:defRPr>
                <a:solidFill>
                  <a:schemeClr val="tx1"/>
                </a:solidFill>
                <a:latin typeface="Arial" charset="0"/>
              </a:defRPr>
            </a:lvl7pPr>
            <a:lvl8pPr marL="3336925" indent="-219075" algn="ctr" defTabSz="928688" eaLnBrk="0" fontAlgn="base" hangingPunct="0">
              <a:spcBef>
                <a:spcPct val="0"/>
              </a:spcBef>
              <a:spcAft>
                <a:spcPct val="0"/>
              </a:spcAft>
              <a:defRPr>
                <a:solidFill>
                  <a:schemeClr val="tx1"/>
                </a:solidFill>
                <a:latin typeface="Arial" charset="0"/>
              </a:defRPr>
            </a:lvl8pPr>
            <a:lvl9pPr marL="3794125" indent="-219075" algn="ctr" defTabSz="928688" eaLnBrk="0" fontAlgn="base" hangingPunct="0">
              <a:spcBef>
                <a:spcPct val="0"/>
              </a:spcBef>
              <a:spcAft>
                <a:spcPct val="0"/>
              </a:spcAft>
              <a:defRPr>
                <a:solidFill>
                  <a:schemeClr val="tx1"/>
                </a:solidFill>
                <a:latin typeface="Arial" charset="0"/>
              </a:defRPr>
            </a:lvl9pPr>
          </a:lstStyle>
          <a:p>
            <a:pPr eaLnBrk="1" hangingPunct="1"/>
            <a:fld id="{661DFD4F-6FE4-4349-B4EC-4542D846A5FA}" type="slidenum">
              <a:rPr lang="en-US"/>
              <a:pPr eaLnBrk="1" hangingPunct="1"/>
              <a:t>28</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p:txBody>
          <a:bodyPr/>
          <a:lstStyle/>
          <a:p>
            <a:pPr eaLnBrk="1" hangingPunct="1"/>
            <a:endParaRPr lang="en-US" dirty="0" smtClean="0"/>
          </a:p>
        </p:txBody>
      </p:sp>
      <p:sp>
        <p:nvSpPr>
          <p:cNvPr id="90116" name="Slide Number Placeholder 3"/>
          <p:cNvSpPr>
            <a:spLocks noGrp="1"/>
          </p:cNvSpPr>
          <p:nvPr>
            <p:ph type="sldNum" sz="quarter" idx="5"/>
          </p:nvPr>
        </p:nvSpPr>
        <p:spPr/>
        <p:txBody>
          <a:bodyPr/>
          <a:lstStyle>
            <a:lvl1pPr defTabSz="928688" eaLnBrk="0" hangingPunct="0">
              <a:defRPr>
                <a:solidFill>
                  <a:schemeClr val="tx1"/>
                </a:solidFill>
                <a:latin typeface="Arial" charset="0"/>
              </a:defRPr>
            </a:lvl1pPr>
            <a:lvl2pPr marL="709613" indent="-273050" defTabSz="928688" eaLnBrk="0" hangingPunct="0">
              <a:defRPr>
                <a:solidFill>
                  <a:schemeClr val="tx1"/>
                </a:solidFill>
                <a:latin typeface="Arial" charset="0"/>
              </a:defRPr>
            </a:lvl2pPr>
            <a:lvl3pPr marL="1092200" indent="-219075" defTabSz="928688" eaLnBrk="0" hangingPunct="0">
              <a:defRPr>
                <a:solidFill>
                  <a:schemeClr val="tx1"/>
                </a:solidFill>
                <a:latin typeface="Arial" charset="0"/>
              </a:defRPr>
            </a:lvl3pPr>
            <a:lvl4pPr marL="1528763" indent="-219075" defTabSz="928688" eaLnBrk="0" hangingPunct="0">
              <a:defRPr>
                <a:solidFill>
                  <a:schemeClr val="tx1"/>
                </a:solidFill>
                <a:latin typeface="Arial" charset="0"/>
              </a:defRPr>
            </a:lvl4pPr>
            <a:lvl5pPr marL="1965325" indent="-219075" defTabSz="928688" eaLnBrk="0" hangingPunct="0">
              <a:defRPr>
                <a:solidFill>
                  <a:schemeClr val="tx1"/>
                </a:solidFill>
                <a:latin typeface="Arial" charset="0"/>
              </a:defRPr>
            </a:lvl5pPr>
            <a:lvl6pPr marL="2422525" indent="-219075" algn="ctr" defTabSz="928688" eaLnBrk="0" fontAlgn="base" hangingPunct="0">
              <a:spcBef>
                <a:spcPct val="0"/>
              </a:spcBef>
              <a:spcAft>
                <a:spcPct val="0"/>
              </a:spcAft>
              <a:defRPr>
                <a:solidFill>
                  <a:schemeClr val="tx1"/>
                </a:solidFill>
                <a:latin typeface="Arial" charset="0"/>
              </a:defRPr>
            </a:lvl6pPr>
            <a:lvl7pPr marL="2879725" indent="-219075" algn="ctr" defTabSz="928688" eaLnBrk="0" fontAlgn="base" hangingPunct="0">
              <a:spcBef>
                <a:spcPct val="0"/>
              </a:spcBef>
              <a:spcAft>
                <a:spcPct val="0"/>
              </a:spcAft>
              <a:defRPr>
                <a:solidFill>
                  <a:schemeClr val="tx1"/>
                </a:solidFill>
                <a:latin typeface="Arial" charset="0"/>
              </a:defRPr>
            </a:lvl7pPr>
            <a:lvl8pPr marL="3336925" indent="-219075" algn="ctr" defTabSz="928688" eaLnBrk="0" fontAlgn="base" hangingPunct="0">
              <a:spcBef>
                <a:spcPct val="0"/>
              </a:spcBef>
              <a:spcAft>
                <a:spcPct val="0"/>
              </a:spcAft>
              <a:defRPr>
                <a:solidFill>
                  <a:schemeClr val="tx1"/>
                </a:solidFill>
                <a:latin typeface="Arial" charset="0"/>
              </a:defRPr>
            </a:lvl8pPr>
            <a:lvl9pPr marL="3794125" indent="-219075" algn="ctr" defTabSz="928688" eaLnBrk="0" fontAlgn="base" hangingPunct="0">
              <a:spcBef>
                <a:spcPct val="0"/>
              </a:spcBef>
              <a:spcAft>
                <a:spcPct val="0"/>
              </a:spcAft>
              <a:defRPr>
                <a:solidFill>
                  <a:schemeClr val="tx1"/>
                </a:solidFill>
                <a:latin typeface="Arial" charset="0"/>
              </a:defRPr>
            </a:lvl9pPr>
          </a:lstStyle>
          <a:p>
            <a:pPr eaLnBrk="1" hangingPunct="1"/>
            <a:fld id="{AD0DB830-87B9-41D5-9AA3-80C52F7162A2}" type="slidenum">
              <a:rPr lang="en-US"/>
              <a:pPr eaLnBrk="1" hangingPunct="1"/>
              <a:t>29</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Slide Image Placeholder 1"/>
          <p:cNvSpPr>
            <a:spLocks noGrp="1" noRot="1" noChangeAspect="1" noTextEdit="1"/>
          </p:cNvSpPr>
          <p:nvPr>
            <p:ph type="sldImg"/>
          </p:nvPr>
        </p:nvSpPr>
        <p:spPr>
          <a:ln/>
        </p:spPr>
      </p:sp>
      <p:sp>
        <p:nvSpPr>
          <p:cNvPr id="161795" name="Notes Placeholder 2"/>
          <p:cNvSpPr>
            <a:spLocks noGrp="1"/>
          </p:cNvSpPr>
          <p:nvPr>
            <p:ph type="body" idx="1"/>
          </p:nvPr>
        </p:nvSpPr>
        <p:spPr/>
        <p:txBody>
          <a:bodyPr/>
          <a:lstStyle/>
          <a:p>
            <a:pPr eaLnBrk="1" hangingPunct="1"/>
            <a:endParaRPr lang="en-US" smtClean="0"/>
          </a:p>
        </p:txBody>
      </p:sp>
      <p:sp>
        <p:nvSpPr>
          <p:cNvPr id="161796" name="Slide Number Placeholder 3"/>
          <p:cNvSpPr txBox="1">
            <a:spLocks noGrp="1"/>
          </p:cNvSpPr>
          <p:nvPr/>
        </p:nvSpPr>
        <p:spPr bwMode="auto">
          <a:xfrm>
            <a:off x="3974183" y="8831264"/>
            <a:ext cx="3036217"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13" tIns="46406" rIns="92813" bIns="46406" anchor="b"/>
          <a:lstStyle>
            <a:lvl1pPr defTabSz="928688" eaLnBrk="0" hangingPunct="0">
              <a:defRPr>
                <a:solidFill>
                  <a:schemeClr val="tx1"/>
                </a:solidFill>
                <a:latin typeface="Arial" charset="0"/>
              </a:defRPr>
            </a:lvl1pPr>
            <a:lvl2pPr marL="709613" indent="-273050" defTabSz="928688" eaLnBrk="0" hangingPunct="0">
              <a:defRPr>
                <a:solidFill>
                  <a:schemeClr val="tx1"/>
                </a:solidFill>
                <a:latin typeface="Arial" charset="0"/>
              </a:defRPr>
            </a:lvl2pPr>
            <a:lvl3pPr marL="1092200" indent="-219075" defTabSz="928688" eaLnBrk="0" hangingPunct="0">
              <a:defRPr>
                <a:solidFill>
                  <a:schemeClr val="tx1"/>
                </a:solidFill>
                <a:latin typeface="Arial" charset="0"/>
              </a:defRPr>
            </a:lvl3pPr>
            <a:lvl4pPr marL="1528763" indent="-219075" defTabSz="928688" eaLnBrk="0" hangingPunct="0">
              <a:defRPr>
                <a:solidFill>
                  <a:schemeClr val="tx1"/>
                </a:solidFill>
                <a:latin typeface="Arial" charset="0"/>
              </a:defRPr>
            </a:lvl4pPr>
            <a:lvl5pPr marL="1965325" indent="-219075" defTabSz="928688" eaLnBrk="0" hangingPunct="0">
              <a:defRPr>
                <a:solidFill>
                  <a:schemeClr val="tx1"/>
                </a:solidFill>
                <a:latin typeface="Arial" charset="0"/>
              </a:defRPr>
            </a:lvl5pPr>
            <a:lvl6pPr marL="2422525" indent="-219075" algn="ctr" defTabSz="928688" eaLnBrk="0" fontAlgn="base" hangingPunct="0">
              <a:spcBef>
                <a:spcPct val="0"/>
              </a:spcBef>
              <a:spcAft>
                <a:spcPct val="0"/>
              </a:spcAft>
              <a:defRPr>
                <a:solidFill>
                  <a:schemeClr val="tx1"/>
                </a:solidFill>
                <a:latin typeface="Arial" charset="0"/>
              </a:defRPr>
            </a:lvl6pPr>
            <a:lvl7pPr marL="2879725" indent="-219075" algn="ctr" defTabSz="928688" eaLnBrk="0" fontAlgn="base" hangingPunct="0">
              <a:spcBef>
                <a:spcPct val="0"/>
              </a:spcBef>
              <a:spcAft>
                <a:spcPct val="0"/>
              </a:spcAft>
              <a:defRPr>
                <a:solidFill>
                  <a:schemeClr val="tx1"/>
                </a:solidFill>
                <a:latin typeface="Arial" charset="0"/>
              </a:defRPr>
            </a:lvl7pPr>
            <a:lvl8pPr marL="3336925" indent="-219075" algn="ctr" defTabSz="928688" eaLnBrk="0" fontAlgn="base" hangingPunct="0">
              <a:spcBef>
                <a:spcPct val="0"/>
              </a:spcBef>
              <a:spcAft>
                <a:spcPct val="0"/>
              </a:spcAft>
              <a:defRPr>
                <a:solidFill>
                  <a:schemeClr val="tx1"/>
                </a:solidFill>
                <a:latin typeface="Arial" charset="0"/>
              </a:defRPr>
            </a:lvl8pPr>
            <a:lvl9pPr marL="3794125" indent="-219075" algn="ctr" defTabSz="928688" eaLnBrk="0" fontAlgn="base" hangingPunct="0">
              <a:spcBef>
                <a:spcPct val="0"/>
              </a:spcBef>
              <a:spcAft>
                <a:spcPct val="0"/>
              </a:spcAft>
              <a:defRPr>
                <a:solidFill>
                  <a:schemeClr val="tx1"/>
                </a:solidFill>
                <a:latin typeface="Arial" charset="0"/>
              </a:defRPr>
            </a:lvl9pPr>
          </a:lstStyle>
          <a:p>
            <a:pPr algn="r" eaLnBrk="1" hangingPunct="1"/>
            <a:fld id="{514818F5-D3E4-4070-B980-6FF8382127C1}" type="slidenum">
              <a:rPr lang="en-US" sz="1200"/>
              <a:pPr algn="r" eaLnBrk="1" hangingPunct="1"/>
              <a:t>31</a:t>
            </a:fld>
            <a:endParaRPr lang="en-US" sz="120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Slide Image Placeholder 1"/>
          <p:cNvSpPr>
            <a:spLocks noGrp="1" noRot="1" noChangeAspect="1" noTextEdit="1"/>
          </p:cNvSpPr>
          <p:nvPr>
            <p:ph type="sldImg"/>
          </p:nvPr>
        </p:nvSpPr>
        <p:spPr>
          <a:ln/>
        </p:spPr>
      </p:sp>
      <p:sp>
        <p:nvSpPr>
          <p:cNvPr id="161795" name="Notes Placeholder 2"/>
          <p:cNvSpPr>
            <a:spLocks noGrp="1"/>
          </p:cNvSpPr>
          <p:nvPr>
            <p:ph type="body" idx="1"/>
          </p:nvPr>
        </p:nvSpPr>
        <p:spPr/>
        <p:txBody>
          <a:bodyPr/>
          <a:lstStyle/>
          <a:p>
            <a:pPr eaLnBrk="1" hangingPunct="1"/>
            <a:endParaRPr lang="en-US" smtClean="0"/>
          </a:p>
        </p:txBody>
      </p:sp>
      <p:sp>
        <p:nvSpPr>
          <p:cNvPr id="161796" name="Slide Number Placeholder 3"/>
          <p:cNvSpPr txBox="1">
            <a:spLocks noGrp="1"/>
          </p:cNvSpPr>
          <p:nvPr/>
        </p:nvSpPr>
        <p:spPr bwMode="auto">
          <a:xfrm>
            <a:off x="3974183" y="8831264"/>
            <a:ext cx="3036217"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13" tIns="46406" rIns="92813" bIns="46406" anchor="b"/>
          <a:lstStyle>
            <a:lvl1pPr defTabSz="928688" eaLnBrk="0" hangingPunct="0">
              <a:defRPr>
                <a:solidFill>
                  <a:schemeClr val="tx1"/>
                </a:solidFill>
                <a:latin typeface="Arial" charset="0"/>
              </a:defRPr>
            </a:lvl1pPr>
            <a:lvl2pPr marL="709613" indent="-273050" defTabSz="928688" eaLnBrk="0" hangingPunct="0">
              <a:defRPr>
                <a:solidFill>
                  <a:schemeClr val="tx1"/>
                </a:solidFill>
                <a:latin typeface="Arial" charset="0"/>
              </a:defRPr>
            </a:lvl2pPr>
            <a:lvl3pPr marL="1092200" indent="-219075" defTabSz="928688" eaLnBrk="0" hangingPunct="0">
              <a:defRPr>
                <a:solidFill>
                  <a:schemeClr val="tx1"/>
                </a:solidFill>
                <a:latin typeface="Arial" charset="0"/>
              </a:defRPr>
            </a:lvl3pPr>
            <a:lvl4pPr marL="1528763" indent="-219075" defTabSz="928688" eaLnBrk="0" hangingPunct="0">
              <a:defRPr>
                <a:solidFill>
                  <a:schemeClr val="tx1"/>
                </a:solidFill>
                <a:latin typeface="Arial" charset="0"/>
              </a:defRPr>
            </a:lvl4pPr>
            <a:lvl5pPr marL="1965325" indent="-219075" defTabSz="928688" eaLnBrk="0" hangingPunct="0">
              <a:defRPr>
                <a:solidFill>
                  <a:schemeClr val="tx1"/>
                </a:solidFill>
                <a:latin typeface="Arial" charset="0"/>
              </a:defRPr>
            </a:lvl5pPr>
            <a:lvl6pPr marL="2422525" indent="-219075" algn="ctr" defTabSz="928688" eaLnBrk="0" fontAlgn="base" hangingPunct="0">
              <a:spcBef>
                <a:spcPct val="0"/>
              </a:spcBef>
              <a:spcAft>
                <a:spcPct val="0"/>
              </a:spcAft>
              <a:defRPr>
                <a:solidFill>
                  <a:schemeClr val="tx1"/>
                </a:solidFill>
                <a:latin typeface="Arial" charset="0"/>
              </a:defRPr>
            </a:lvl6pPr>
            <a:lvl7pPr marL="2879725" indent="-219075" algn="ctr" defTabSz="928688" eaLnBrk="0" fontAlgn="base" hangingPunct="0">
              <a:spcBef>
                <a:spcPct val="0"/>
              </a:spcBef>
              <a:spcAft>
                <a:spcPct val="0"/>
              </a:spcAft>
              <a:defRPr>
                <a:solidFill>
                  <a:schemeClr val="tx1"/>
                </a:solidFill>
                <a:latin typeface="Arial" charset="0"/>
              </a:defRPr>
            </a:lvl7pPr>
            <a:lvl8pPr marL="3336925" indent="-219075" algn="ctr" defTabSz="928688" eaLnBrk="0" fontAlgn="base" hangingPunct="0">
              <a:spcBef>
                <a:spcPct val="0"/>
              </a:spcBef>
              <a:spcAft>
                <a:spcPct val="0"/>
              </a:spcAft>
              <a:defRPr>
                <a:solidFill>
                  <a:schemeClr val="tx1"/>
                </a:solidFill>
                <a:latin typeface="Arial" charset="0"/>
              </a:defRPr>
            </a:lvl8pPr>
            <a:lvl9pPr marL="3794125" indent="-219075" algn="ctr" defTabSz="928688" eaLnBrk="0" fontAlgn="base" hangingPunct="0">
              <a:spcBef>
                <a:spcPct val="0"/>
              </a:spcBef>
              <a:spcAft>
                <a:spcPct val="0"/>
              </a:spcAft>
              <a:defRPr>
                <a:solidFill>
                  <a:schemeClr val="tx1"/>
                </a:solidFill>
                <a:latin typeface="Arial" charset="0"/>
              </a:defRPr>
            </a:lvl9pPr>
          </a:lstStyle>
          <a:p>
            <a:pPr algn="r" eaLnBrk="1" hangingPunct="1"/>
            <a:fld id="{514818F5-D3E4-4070-B980-6FF8382127C1}" type="slidenum">
              <a:rPr lang="en-US" sz="1200"/>
              <a:pPr algn="r" eaLnBrk="1" hangingPunct="1"/>
              <a:t>32</a:t>
            </a:fld>
            <a:endParaRPr lang="en-US" sz="120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p:txBody>
          <a:bodyPr/>
          <a:lstStyle/>
          <a:p>
            <a:pPr eaLnBrk="1" hangingPunct="1"/>
            <a:endParaRPr lang="en-US" dirty="0" smtClean="0"/>
          </a:p>
        </p:txBody>
      </p:sp>
      <p:sp>
        <p:nvSpPr>
          <p:cNvPr id="91140" name="Slide Number Placeholder 3"/>
          <p:cNvSpPr>
            <a:spLocks noGrp="1"/>
          </p:cNvSpPr>
          <p:nvPr>
            <p:ph type="sldNum" sz="quarter" idx="5"/>
          </p:nvPr>
        </p:nvSpPr>
        <p:spPr/>
        <p:txBody>
          <a:bodyPr/>
          <a:lstStyle>
            <a:lvl1pPr defTabSz="928688" eaLnBrk="0" hangingPunct="0">
              <a:defRPr>
                <a:solidFill>
                  <a:schemeClr val="tx1"/>
                </a:solidFill>
                <a:latin typeface="Arial" charset="0"/>
              </a:defRPr>
            </a:lvl1pPr>
            <a:lvl2pPr marL="709613" indent="-273050" defTabSz="928688" eaLnBrk="0" hangingPunct="0">
              <a:defRPr>
                <a:solidFill>
                  <a:schemeClr val="tx1"/>
                </a:solidFill>
                <a:latin typeface="Arial" charset="0"/>
              </a:defRPr>
            </a:lvl2pPr>
            <a:lvl3pPr marL="1092200" indent="-219075" defTabSz="928688" eaLnBrk="0" hangingPunct="0">
              <a:defRPr>
                <a:solidFill>
                  <a:schemeClr val="tx1"/>
                </a:solidFill>
                <a:latin typeface="Arial" charset="0"/>
              </a:defRPr>
            </a:lvl3pPr>
            <a:lvl4pPr marL="1528763" indent="-219075" defTabSz="928688" eaLnBrk="0" hangingPunct="0">
              <a:defRPr>
                <a:solidFill>
                  <a:schemeClr val="tx1"/>
                </a:solidFill>
                <a:latin typeface="Arial" charset="0"/>
              </a:defRPr>
            </a:lvl4pPr>
            <a:lvl5pPr marL="1965325" indent="-219075" defTabSz="928688" eaLnBrk="0" hangingPunct="0">
              <a:defRPr>
                <a:solidFill>
                  <a:schemeClr val="tx1"/>
                </a:solidFill>
                <a:latin typeface="Arial" charset="0"/>
              </a:defRPr>
            </a:lvl5pPr>
            <a:lvl6pPr marL="2422525" indent="-219075" algn="ctr" defTabSz="928688" eaLnBrk="0" fontAlgn="base" hangingPunct="0">
              <a:spcBef>
                <a:spcPct val="0"/>
              </a:spcBef>
              <a:spcAft>
                <a:spcPct val="0"/>
              </a:spcAft>
              <a:defRPr>
                <a:solidFill>
                  <a:schemeClr val="tx1"/>
                </a:solidFill>
                <a:latin typeface="Arial" charset="0"/>
              </a:defRPr>
            </a:lvl6pPr>
            <a:lvl7pPr marL="2879725" indent="-219075" algn="ctr" defTabSz="928688" eaLnBrk="0" fontAlgn="base" hangingPunct="0">
              <a:spcBef>
                <a:spcPct val="0"/>
              </a:spcBef>
              <a:spcAft>
                <a:spcPct val="0"/>
              </a:spcAft>
              <a:defRPr>
                <a:solidFill>
                  <a:schemeClr val="tx1"/>
                </a:solidFill>
                <a:latin typeface="Arial" charset="0"/>
              </a:defRPr>
            </a:lvl7pPr>
            <a:lvl8pPr marL="3336925" indent="-219075" algn="ctr" defTabSz="928688" eaLnBrk="0" fontAlgn="base" hangingPunct="0">
              <a:spcBef>
                <a:spcPct val="0"/>
              </a:spcBef>
              <a:spcAft>
                <a:spcPct val="0"/>
              </a:spcAft>
              <a:defRPr>
                <a:solidFill>
                  <a:schemeClr val="tx1"/>
                </a:solidFill>
                <a:latin typeface="Arial" charset="0"/>
              </a:defRPr>
            </a:lvl8pPr>
            <a:lvl9pPr marL="3794125" indent="-219075" algn="ctr" defTabSz="928688" eaLnBrk="0" fontAlgn="base" hangingPunct="0">
              <a:spcBef>
                <a:spcPct val="0"/>
              </a:spcBef>
              <a:spcAft>
                <a:spcPct val="0"/>
              </a:spcAft>
              <a:defRPr>
                <a:solidFill>
                  <a:schemeClr val="tx1"/>
                </a:solidFill>
                <a:latin typeface="Arial" charset="0"/>
              </a:defRPr>
            </a:lvl9pPr>
          </a:lstStyle>
          <a:p>
            <a:pPr eaLnBrk="1" hangingPunct="1"/>
            <a:fld id="{6BF049B9-FCAB-4CCA-93DE-08BF0D6F5215}" type="slidenum">
              <a:rPr lang="en-US"/>
              <a:pPr eaLnBrk="1" hangingPunct="1"/>
              <a:t>33</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p:txBody>
          <a:bodyPr/>
          <a:lstStyle/>
          <a:p>
            <a:pPr eaLnBrk="1" hangingPunct="1"/>
            <a:endParaRPr lang="en-US" dirty="0" smtClean="0"/>
          </a:p>
        </p:txBody>
      </p:sp>
      <p:sp>
        <p:nvSpPr>
          <p:cNvPr id="93188" name="Slide Number Placeholder 3"/>
          <p:cNvSpPr>
            <a:spLocks noGrp="1"/>
          </p:cNvSpPr>
          <p:nvPr>
            <p:ph type="sldNum" sz="quarter" idx="5"/>
          </p:nvPr>
        </p:nvSpPr>
        <p:spPr/>
        <p:txBody>
          <a:bodyPr/>
          <a:lstStyle>
            <a:lvl1pPr defTabSz="928688" eaLnBrk="0" hangingPunct="0">
              <a:defRPr>
                <a:solidFill>
                  <a:schemeClr val="tx1"/>
                </a:solidFill>
                <a:latin typeface="Arial" charset="0"/>
              </a:defRPr>
            </a:lvl1pPr>
            <a:lvl2pPr marL="709613" indent="-273050" defTabSz="928688" eaLnBrk="0" hangingPunct="0">
              <a:defRPr>
                <a:solidFill>
                  <a:schemeClr val="tx1"/>
                </a:solidFill>
                <a:latin typeface="Arial" charset="0"/>
              </a:defRPr>
            </a:lvl2pPr>
            <a:lvl3pPr marL="1092200" indent="-219075" defTabSz="928688" eaLnBrk="0" hangingPunct="0">
              <a:defRPr>
                <a:solidFill>
                  <a:schemeClr val="tx1"/>
                </a:solidFill>
                <a:latin typeface="Arial" charset="0"/>
              </a:defRPr>
            </a:lvl3pPr>
            <a:lvl4pPr marL="1528763" indent="-219075" defTabSz="928688" eaLnBrk="0" hangingPunct="0">
              <a:defRPr>
                <a:solidFill>
                  <a:schemeClr val="tx1"/>
                </a:solidFill>
                <a:latin typeface="Arial" charset="0"/>
              </a:defRPr>
            </a:lvl4pPr>
            <a:lvl5pPr marL="1965325" indent="-219075" defTabSz="928688" eaLnBrk="0" hangingPunct="0">
              <a:defRPr>
                <a:solidFill>
                  <a:schemeClr val="tx1"/>
                </a:solidFill>
                <a:latin typeface="Arial" charset="0"/>
              </a:defRPr>
            </a:lvl5pPr>
            <a:lvl6pPr marL="2422525" indent="-219075" algn="ctr" defTabSz="928688" eaLnBrk="0" fontAlgn="base" hangingPunct="0">
              <a:spcBef>
                <a:spcPct val="0"/>
              </a:spcBef>
              <a:spcAft>
                <a:spcPct val="0"/>
              </a:spcAft>
              <a:defRPr>
                <a:solidFill>
                  <a:schemeClr val="tx1"/>
                </a:solidFill>
                <a:latin typeface="Arial" charset="0"/>
              </a:defRPr>
            </a:lvl6pPr>
            <a:lvl7pPr marL="2879725" indent="-219075" algn="ctr" defTabSz="928688" eaLnBrk="0" fontAlgn="base" hangingPunct="0">
              <a:spcBef>
                <a:spcPct val="0"/>
              </a:spcBef>
              <a:spcAft>
                <a:spcPct val="0"/>
              </a:spcAft>
              <a:defRPr>
                <a:solidFill>
                  <a:schemeClr val="tx1"/>
                </a:solidFill>
                <a:latin typeface="Arial" charset="0"/>
              </a:defRPr>
            </a:lvl7pPr>
            <a:lvl8pPr marL="3336925" indent="-219075" algn="ctr" defTabSz="928688" eaLnBrk="0" fontAlgn="base" hangingPunct="0">
              <a:spcBef>
                <a:spcPct val="0"/>
              </a:spcBef>
              <a:spcAft>
                <a:spcPct val="0"/>
              </a:spcAft>
              <a:defRPr>
                <a:solidFill>
                  <a:schemeClr val="tx1"/>
                </a:solidFill>
                <a:latin typeface="Arial" charset="0"/>
              </a:defRPr>
            </a:lvl8pPr>
            <a:lvl9pPr marL="3794125" indent="-219075" algn="ctr" defTabSz="928688" eaLnBrk="0" fontAlgn="base" hangingPunct="0">
              <a:spcBef>
                <a:spcPct val="0"/>
              </a:spcBef>
              <a:spcAft>
                <a:spcPct val="0"/>
              </a:spcAft>
              <a:defRPr>
                <a:solidFill>
                  <a:schemeClr val="tx1"/>
                </a:solidFill>
                <a:latin typeface="Arial" charset="0"/>
              </a:defRPr>
            </a:lvl9pPr>
          </a:lstStyle>
          <a:p>
            <a:pPr eaLnBrk="1" hangingPunct="1"/>
            <a:fld id="{A62A2119-4304-4337-AAF3-ECF43EB047A6}" type="slidenum">
              <a:rPr lang="en-US"/>
              <a:pPr eaLnBrk="1" hangingPunct="1"/>
              <a:t>34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Slide Image Placeholder 1"/>
          <p:cNvSpPr>
            <a:spLocks noGrp="1" noRot="1" noChangeAspect="1" noTextEdit="1"/>
          </p:cNvSpPr>
          <p:nvPr>
            <p:ph type="sldImg"/>
          </p:nvPr>
        </p:nvSpPr>
        <p:spPr>
          <a:ln/>
        </p:spPr>
      </p:sp>
      <p:sp>
        <p:nvSpPr>
          <p:cNvPr id="194563" name="Notes Placeholder 2"/>
          <p:cNvSpPr>
            <a:spLocks noGrp="1"/>
          </p:cNvSpPr>
          <p:nvPr>
            <p:ph type="body" idx="1"/>
          </p:nvPr>
        </p:nvSpPr>
        <p:spPr/>
        <p:txBody>
          <a:bodyPr/>
          <a:lstStyle/>
          <a:p>
            <a:pPr eaLnBrk="1" hangingPunct="1">
              <a:spcBef>
                <a:spcPct val="0"/>
              </a:spcBef>
            </a:pPr>
            <a:endParaRPr lang="en-US" smtClean="0"/>
          </a:p>
        </p:txBody>
      </p:sp>
      <p:sp>
        <p:nvSpPr>
          <p:cNvPr id="194564" name="Slide Number Placeholder 3"/>
          <p:cNvSpPr txBox="1">
            <a:spLocks noGrp="1"/>
          </p:cNvSpPr>
          <p:nvPr/>
        </p:nvSpPr>
        <p:spPr bwMode="auto">
          <a:xfrm>
            <a:off x="3974183" y="8831264"/>
            <a:ext cx="3036217"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13" tIns="46406" rIns="92813" bIns="46406" anchor="b"/>
          <a:lstStyle>
            <a:lvl1pPr defTabSz="928688" eaLnBrk="0" hangingPunct="0">
              <a:defRPr>
                <a:solidFill>
                  <a:schemeClr val="tx1"/>
                </a:solidFill>
                <a:latin typeface="Arial" charset="0"/>
              </a:defRPr>
            </a:lvl1pPr>
            <a:lvl2pPr marL="709613" indent="-273050" defTabSz="928688" eaLnBrk="0" hangingPunct="0">
              <a:defRPr>
                <a:solidFill>
                  <a:schemeClr val="tx1"/>
                </a:solidFill>
                <a:latin typeface="Arial" charset="0"/>
              </a:defRPr>
            </a:lvl2pPr>
            <a:lvl3pPr marL="1092200" indent="-219075" defTabSz="928688" eaLnBrk="0" hangingPunct="0">
              <a:defRPr>
                <a:solidFill>
                  <a:schemeClr val="tx1"/>
                </a:solidFill>
                <a:latin typeface="Arial" charset="0"/>
              </a:defRPr>
            </a:lvl3pPr>
            <a:lvl4pPr marL="1528763" indent="-219075" defTabSz="928688" eaLnBrk="0" hangingPunct="0">
              <a:defRPr>
                <a:solidFill>
                  <a:schemeClr val="tx1"/>
                </a:solidFill>
                <a:latin typeface="Arial" charset="0"/>
              </a:defRPr>
            </a:lvl4pPr>
            <a:lvl5pPr marL="1965325" indent="-219075" defTabSz="928688" eaLnBrk="0" hangingPunct="0">
              <a:defRPr>
                <a:solidFill>
                  <a:schemeClr val="tx1"/>
                </a:solidFill>
                <a:latin typeface="Arial" charset="0"/>
              </a:defRPr>
            </a:lvl5pPr>
            <a:lvl6pPr marL="2422525" indent="-219075" algn="ctr" defTabSz="928688" eaLnBrk="0" fontAlgn="base" hangingPunct="0">
              <a:spcBef>
                <a:spcPct val="0"/>
              </a:spcBef>
              <a:spcAft>
                <a:spcPct val="0"/>
              </a:spcAft>
              <a:defRPr>
                <a:solidFill>
                  <a:schemeClr val="tx1"/>
                </a:solidFill>
                <a:latin typeface="Arial" charset="0"/>
              </a:defRPr>
            </a:lvl6pPr>
            <a:lvl7pPr marL="2879725" indent="-219075" algn="ctr" defTabSz="928688" eaLnBrk="0" fontAlgn="base" hangingPunct="0">
              <a:spcBef>
                <a:spcPct val="0"/>
              </a:spcBef>
              <a:spcAft>
                <a:spcPct val="0"/>
              </a:spcAft>
              <a:defRPr>
                <a:solidFill>
                  <a:schemeClr val="tx1"/>
                </a:solidFill>
                <a:latin typeface="Arial" charset="0"/>
              </a:defRPr>
            </a:lvl7pPr>
            <a:lvl8pPr marL="3336925" indent="-219075" algn="ctr" defTabSz="928688" eaLnBrk="0" fontAlgn="base" hangingPunct="0">
              <a:spcBef>
                <a:spcPct val="0"/>
              </a:spcBef>
              <a:spcAft>
                <a:spcPct val="0"/>
              </a:spcAft>
              <a:defRPr>
                <a:solidFill>
                  <a:schemeClr val="tx1"/>
                </a:solidFill>
                <a:latin typeface="Arial" charset="0"/>
              </a:defRPr>
            </a:lvl8pPr>
            <a:lvl9pPr marL="3794125" indent="-219075" algn="ctr" defTabSz="928688" eaLnBrk="0" fontAlgn="base" hangingPunct="0">
              <a:spcBef>
                <a:spcPct val="0"/>
              </a:spcBef>
              <a:spcAft>
                <a:spcPct val="0"/>
              </a:spcAft>
              <a:defRPr>
                <a:solidFill>
                  <a:schemeClr val="tx1"/>
                </a:solidFill>
                <a:latin typeface="Arial" charset="0"/>
              </a:defRPr>
            </a:lvl9pPr>
          </a:lstStyle>
          <a:p>
            <a:pPr algn="r" eaLnBrk="1" hangingPunct="1"/>
            <a:fld id="{A034DD26-7DBE-4145-BF42-C451FCFF3D69}" type="slidenum">
              <a:rPr lang="en-US" sz="1200"/>
              <a:pPr algn="r" eaLnBrk="1" hangingPunct="1"/>
              <a:t>3</a:t>
            </a:fld>
            <a:endParaRPr lang="en-US" sz="120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p:txBody>
          <a:bodyPr/>
          <a:lstStyle/>
          <a:p>
            <a:pPr eaLnBrk="1" hangingPunct="1"/>
            <a:endParaRPr lang="en-US" dirty="0" smtClean="0"/>
          </a:p>
        </p:txBody>
      </p:sp>
      <p:sp>
        <p:nvSpPr>
          <p:cNvPr id="121860" name="Slide Number Placeholder 3"/>
          <p:cNvSpPr txBox="1">
            <a:spLocks noGrp="1"/>
          </p:cNvSpPr>
          <p:nvPr/>
        </p:nvSpPr>
        <p:spPr bwMode="auto">
          <a:xfrm>
            <a:off x="3974183" y="8831264"/>
            <a:ext cx="3036217"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13" tIns="46406" rIns="92813" bIns="46406" anchor="b"/>
          <a:lstStyle>
            <a:lvl1pPr defTabSz="928688" eaLnBrk="0" hangingPunct="0">
              <a:defRPr>
                <a:solidFill>
                  <a:schemeClr val="tx1"/>
                </a:solidFill>
                <a:latin typeface="Arial" charset="0"/>
              </a:defRPr>
            </a:lvl1pPr>
            <a:lvl2pPr marL="709613" indent="-273050" defTabSz="928688" eaLnBrk="0" hangingPunct="0">
              <a:defRPr>
                <a:solidFill>
                  <a:schemeClr val="tx1"/>
                </a:solidFill>
                <a:latin typeface="Arial" charset="0"/>
              </a:defRPr>
            </a:lvl2pPr>
            <a:lvl3pPr marL="1092200" indent="-219075" defTabSz="928688" eaLnBrk="0" hangingPunct="0">
              <a:defRPr>
                <a:solidFill>
                  <a:schemeClr val="tx1"/>
                </a:solidFill>
                <a:latin typeface="Arial" charset="0"/>
              </a:defRPr>
            </a:lvl3pPr>
            <a:lvl4pPr marL="1528763" indent="-219075" defTabSz="928688" eaLnBrk="0" hangingPunct="0">
              <a:defRPr>
                <a:solidFill>
                  <a:schemeClr val="tx1"/>
                </a:solidFill>
                <a:latin typeface="Arial" charset="0"/>
              </a:defRPr>
            </a:lvl4pPr>
            <a:lvl5pPr marL="1965325" indent="-219075" defTabSz="928688" eaLnBrk="0" hangingPunct="0">
              <a:defRPr>
                <a:solidFill>
                  <a:schemeClr val="tx1"/>
                </a:solidFill>
                <a:latin typeface="Arial" charset="0"/>
              </a:defRPr>
            </a:lvl5pPr>
            <a:lvl6pPr marL="2422525" indent="-219075" algn="ctr" defTabSz="928688" eaLnBrk="0" fontAlgn="base" hangingPunct="0">
              <a:spcBef>
                <a:spcPct val="0"/>
              </a:spcBef>
              <a:spcAft>
                <a:spcPct val="0"/>
              </a:spcAft>
              <a:defRPr>
                <a:solidFill>
                  <a:schemeClr val="tx1"/>
                </a:solidFill>
                <a:latin typeface="Arial" charset="0"/>
              </a:defRPr>
            </a:lvl6pPr>
            <a:lvl7pPr marL="2879725" indent="-219075" algn="ctr" defTabSz="928688" eaLnBrk="0" fontAlgn="base" hangingPunct="0">
              <a:spcBef>
                <a:spcPct val="0"/>
              </a:spcBef>
              <a:spcAft>
                <a:spcPct val="0"/>
              </a:spcAft>
              <a:defRPr>
                <a:solidFill>
                  <a:schemeClr val="tx1"/>
                </a:solidFill>
                <a:latin typeface="Arial" charset="0"/>
              </a:defRPr>
            </a:lvl7pPr>
            <a:lvl8pPr marL="3336925" indent="-219075" algn="ctr" defTabSz="928688" eaLnBrk="0" fontAlgn="base" hangingPunct="0">
              <a:spcBef>
                <a:spcPct val="0"/>
              </a:spcBef>
              <a:spcAft>
                <a:spcPct val="0"/>
              </a:spcAft>
              <a:defRPr>
                <a:solidFill>
                  <a:schemeClr val="tx1"/>
                </a:solidFill>
                <a:latin typeface="Arial" charset="0"/>
              </a:defRPr>
            </a:lvl8pPr>
            <a:lvl9pPr marL="3794125" indent="-219075" algn="ctr" defTabSz="928688" eaLnBrk="0" fontAlgn="base" hangingPunct="0">
              <a:spcBef>
                <a:spcPct val="0"/>
              </a:spcBef>
              <a:spcAft>
                <a:spcPct val="0"/>
              </a:spcAft>
              <a:defRPr>
                <a:solidFill>
                  <a:schemeClr val="tx1"/>
                </a:solidFill>
                <a:latin typeface="Arial" charset="0"/>
              </a:defRPr>
            </a:lvl9pPr>
          </a:lstStyle>
          <a:p>
            <a:pPr algn="r" eaLnBrk="1" hangingPunct="1"/>
            <a:fld id="{421B71E7-6E96-4154-848F-1E418C8E3CCE}" type="slidenum">
              <a:rPr lang="en-US" sz="1200"/>
              <a:pPr algn="r" eaLnBrk="1" hangingPunct="1"/>
              <a:t>35</a:t>
            </a:fld>
            <a:endParaRPr lang="en-US" sz="120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a:ln/>
        </p:spPr>
      </p:sp>
      <p:sp>
        <p:nvSpPr>
          <p:cNvPr id="123907" name="Notes Placeholder 2"/>
          <p:cNvSpPr>
            <a:spLocks noGrp="1"/>
          </p:cNvSpPr>
          <p:nvPr>
            <p:ph type="body" idx="1"/>
          </p:nvPr>
        </p:nvSpPr>
        <p:spPr/>
        <p:txBody>
          <a:bodyPr/>
          <a:lstStyle/>
          <a:p>
            <a:pPr eaLnBrk="1" hangingPunct="1"/>
            <a:endParaRPr lang="en-US" smtClean="0"/>
          </a:p>
        </p:txBody>
      </p:sp>
      <p:sp>
        <p:nvSpPr>
          <p:cNvPr id="123908" name="Slide Number Placeholder 3"/>
          <p:cNvSpPr txBox="1">
            <a:spLocks noGrp="1"/>
          </p:cNvSpPr>
          <p:nvPr/>
        </p:nvSpPr>
        <p:spPr bwMode="auto">
          <a:xfrm>
            <a:off x="3974183" y="8831264"/>
            <a:ext cx="3036217"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13" tIns="46406" rIns="92813" bIns="46406" anchor="b"/>
          <a:lstStyle>
            <a:lvl1pPr defTabSz="928688" eaLnBrk="0" hangingPunct="0">
              <a:defRPr>
                <a:solidFill>
                  <a:schemeClr val="tx1"/>
                </a:solidFill>
                <a:latin typeface="Arial" charset="0"/>
              </a:defRPr>
            </a:lvl1pPr>
            <a:lvl2pPr marL="709613" indent="-273050" defTabSz="928688" eaLnBrk="0" hangingPunct="0">
              <a:defRPr>
                <a:solidFill>
                  <a:schemeClr val="tx1"/>
                </a:solidFill>
                <a:latin typeface="Arial" charset="0"/>
              </a:defRPr>
            </a:lvl2pPr>
            <a:lvl3pPr marL="1092200" indent="-219075" defTabSz="928688" eaLnBrk="0" hangingPunct="0">
              <a:defRPr>
                <a:solidFill>
                  <a:schemeClr val="tx1"/>
                </a:solidFill>
                <a:latin typeface="Arial" charset="0"/>
              </a:defRPr>
            </a:lvl3pPr>
            <a:lvl4pPr marL="1528763" indent="-219075" defTabSz="928688" eaLnBrk="0" hangingPunct="0">
              <a:defRPr>
                <a:solidFill>
                  <a:schemeClr val="tx1"/>
                </a:solidFill>
                <a:latin typeface="Arial" charset="0"/>
              </a:defRPr>
            </a:lvl4pPr>
            <a:lvl5pPr marL="1965325" indent="-219075" defTabSz="928688" eaLnBrk="0" hangingPunct="0">
              <a:defRPr>
                <a:solidFill>
                  <a:schemeClr val="tx1"/>
                </a:solidFill>
                <a:latin typeface="Arial" charset="0"/>
              </a:defRPr>
            </a:lvl5pPr>
            <a:lvl6pPr marL="2422525" indent="-219075" algn="ctr" defTabSz="928688" eaLnBrk="0" fontAlgn="base" hangingPunct="0">
              <a:spcBef>
                <a:spcPct val="0"/>
              </a:spcBef>
              <a:spcAft>
                <a:spcPct val="0"/>
              </a:spcAft>
              <a:defRPr>
                <a:solidFill>
                  <a:schemeClr val="tx1"/>
                </a:solidFill>
                <a:latin typeface="Arial" charset="0"/>
              </a:defRPr>
            </a:lvl6pPr>
            <a:lvl7pPr marL="2879725" indent="-219075" algn="ctr" defTabSz="928688" eaLnBrk="0" fontAlgn="base" hangingPunct="0">
              <a:spcBef>
                <a:spcPct val="0"/>
              </a:spcBef>
              <a:spcAft>
                <a:spcPct val="0"/>
              </a:spcAft>
              <a:defRPr>
                <a:solidFill>
                  <a:schemeClr val="tx1"/>
                </a:solidFill>
                <a:latin typeface="Arial" charset="0"/>
              </a:defRPr>
            </a:lvl7pPr>
            <a:lvl8pPr marL="3336925" indent="-219075" algn="ctr" defTabSz="928688" eaLnBrk="0" fontAlgn="base" hangingPunct="0">
              <a:spcBef>
                <a:spcPct val="0"/>
              </a:spcBef>
              <a:spcAft>
                <a:spcPct val="0"/>
              </a:spcAft>
              <a:defRPr>
                <a:solidFill>
                  <a:schemeClr val="tx1"/>
                </a:solidFill>
                <a:latin typeface="Arial" charset="0"/>
              </a:defRPr>
            </a:lvl8pPr>
            <a:lvl9pPr marL="3794125" indent="-219075" algn="ctr" defTabSz="928688" eaLnBrk="0" fontAlgn="base" hangingPunct="0">
              <a:spcBef>
                <a:spcPct val="0"/>
              </a:spcBef>
              <a:spcAft>
                <a:spcPct val="0"/>
              </a:spcAft>
              <a:defRPr>
                <a:solidFill>
                  <a:schemeClr val="tx1"/>
                </a:solidFill>
                <a:latin typeface="Arial" charset="0"/>
              </a:defRPr>
            </a:lvl9pPr>
          </a:lstStyle>
          <a:p>
            <a:pPr algn="r" eaLnBrk="1" hangingPunct="1"/>
            <a:fld id="{00BD92B0-E51C-4506-9845-F9579A426021}" type="slidenum">
              <a:rPr lang="en-US" sz="1200"/>
              <a:pPr algn="r" eaLnBrk="1" hangingPunct="1"/>
              <a:t>36</a:t>
            </a:fld>
            <a:endParaRPr lang="en-US" sz="120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p:txBody>
          <a:bodyPr/>
          <a:lstStyle/>
          <a:p>
            <a:pPr eaLnBrk="1" hangingPunct="1"/>
            <a:endParaRPr lang="en-US" dirty="0" smtClean="0"/>
          </a:p>
        </p:txBody>
      </p:sp>
      <p:sp>
        <p:nvSpPr>
          <p:cNvPr id="95236" name="Slide Number Placeholder 3"/>
          <p:cNvSpPr>
            <a:spLocks noGrp="1"/>
          </p:cNvSpPr>
          <p:nvPr>
            <p:ph type="sldNum" sz="quarter" idx="5"/>
          </p:nvPr>
        </p:nvSpPr>
        <p:spPr/>
        <p:txBody>
          <a:bodyPr/>
          <a:lstStyle>
            <a:lvl1pPr defTabSz="928688" eaLnBrk="0" hangingPunct="0">
              <a:defRPr>
                <a:solidFill>
                  <a:schemeClr val="tx1"/>
                </a:solidFill>
                <a:latin typeface="Arial" charset="0"/>
              </a:defRPr>
            </a:lvl1pPr>
            <a:lvl2pPr marL="709613" indent="-273050" defTabSz="928688" eaLnBrk="0" hangingPunct="0">
              <a:defRPr>
                <a:solidFill>
                  <a:schemeClr val="tx1"/>
                </a:solidFill>
                <a:latin typeface="Arial" charset="0"/>
              </a:defRPr>
            </a:lvl2pPr>
            <a:lvl3pPr marL="1092200" indent="-219075" defTabSz="928688" eaLnBrk="0" hangingPunct="0">
              <a:defRPr>
                <a:solidFill>
                  <a:schemeClr val="tx1"/>
                </a:solidFill>
                <a:latin typeface="Arial" charset="0"/>
              </a:defRPr>
            </a:lvl3pPr>
            <a:lvl4pPr marL="1528763" indent="-219075" defTabSz="928688" eaLnBrk="0" hangingPunct="0">
              <a:defRPr>
                <a:solidFill>
                  <a:schemeClr val="tx1"/>
                </a:solidFill>
                <a:latin typeface="Arial" charset="0"/>
              </a:defRPr>
            </a:lvl4pPr>
            <a:lvl5pPr marL="1965325" indent="-219075" defTabSz="928688" eaLnBrk="0" hangingPunct="0">
              <a:defRPr>
                <a:solidFill>
                  <a:schemeClr val="tx1"/>
                </a:solidFill>
                <a:latin typeface="Arial" charset="0"/>
              </a:defRPr>
            </a:lvl5pPr>
            <a:lvl6pPr marL="2422525" indent="-219075" algn="ctr" defTabSz="928688" eaLnBrk="0" fontAlgn="base" hangingPunct="0">
              <a:spcBef>
                <a:spcPct val="0"/>
              </a:spcBef>
              <a:spcAft>
                <a:spcPct val="0"/>
              </a:spcAft>
              <a:defRPr>
                <a:solidFill>
                  <a:schemeClr val="tx1"/>
                </a:solidFill>
                <a:latin typeface="Arial" charset="0"/>
              </a:defRPr>
            </a:lvl6pPr>
            <a:lvl7pPr marL="2879725" indent="-219075" algn="ctr" defTabSz="928688" eaLnBrk="0" fontAlgn="base" hangingPunct="0">
              <a:spcBef>
                <a:spcPct val="0"/>
              </a:spcBef>
              <a:spcAft>
                <a:spcPct val="0"/>
              </a:spcAft>
              <a:defRPr>
                <a:solidFill>
                  <a:schemeClr val="tx1"/>
                </a:solidFill>
                <a:latin typeface="Arial" charset="0"/>
              </a:defRPr>
            </a:lvl7pPr>
            <a:lvl8pPr marL="3336925" indent="-219075" algn="ctr" defTabSz="928688" eaLnBrk="0" fontAlgn="base" hangingPunct="0">
              <a:spcBef>
                <a:spcPct val="0"/>
              </a:spcBef>
              <a:spcAft>
                <a:spcPct val="0"/>
              </a:spcAft>
              <a:defRPr>
                <a:solidFill>
                  <a:schemeClr val="tx1"/>
                </a:solidFill>
                <a:latin typeface="Arial" charset="0"/>
              </a:defRPr>
            </a:lvl8pPr>
            <a:lvl9pPr marL="3794125" indent="-219075" algn="ctr" defTabSz="928688" eaLnBrk="0" fontAlgn="base" hangingPunct="0">
              <a:spcBef>
                <a:spcPct val="0"/>
              </a:spcBef>
              <a:spcAft>
                <a:spcPct val="0"/>
              </a:spcAft>
              <a:defRPr>
                <a:solidFill>
                  <a:schemeClr val="tx1"/>
                </a:solidFill>
                <a:latin typeface="Arial" charset="0"/>
              </a:defRPr>
            </a:lvl9pPr>
          </a:lstStyle>
          <a:p>
            <a:pPr eaLnBrk="1" hangingPunct="1"/>
            <a:fld id="{ECB3CED9-CD38-4BB1-87DF-D43E4F6495FD}" type="slidenum">
              <a:rPr lang="en-US"/>
              <a:pPr eaLnBrk="1" hangingPunct="1"/>
              <a:t>37</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ln/>
        </p:spPr>
      </p:sp>
      <p:sp>
        <p:nvSpPr>
          <p:cNvPr id="99331" name="Notes Placeholder 2"/>
          <p:cNvSpPr>
            <a:spLocks noGrp="1"/>
          </p:cNvSpPr>
          <p:nvPr>
            <p:ph type="body" idx="1"/>
          </p:nvPr>
        </p:nvSpPr>
        <p:spPr/>
        <p:txBody>
          <a:bodyPr/>
          <a:lstStyle/>
          <a:p>
            <a:pPr eaLnBrk="1" hangingPunct="1"/>
            <a:endParaRPr lang="en-US" dirty="0" smtClean="0"/>
          </a:p>
        </p:txBody>
      </p:sp>
      <p:sp>
        <p:nvSpPr>
          <p:cNvPr id="99332" name="Slide Number Placeholder 3"/>
          <p:cNvSpPr>
            <a:spLocks noGrp="1"/>
          </p:cNvSpPr>
          <p:nvPr>
            <p:ph type="sldNum" sz="quarter" idx="5"/>
          </p:nvPr>
        </p:nvSpPr>
        <p:spPr/>
        <p:txBody>
          <a:bodyPr/>
          <a:lstStyle>
            <a:lvl1pPr defTabSz="928688" eaLnBrk="0" hangingPunct="0">
              <a:defRPr>
                <a:solidFill>
                  <a:schemeClr val="tx1"/>
                </a:solidFill>
                <a:latin typeface="Arial" charset="0"/>
              </a:defRPr>
            </a:lvl1pPr>
            <a:lvl2pPr marL="709613" indent="-273050" defTabSz="928688" eaLnBrk="0" hangingPunct="0">
              <a:defRPr>
                <a:solidFill>
                  <a:schemeClr val="tx1"/>
                </a:solidFill>
                <a:latin typeface="Arial" charset="0"/>
              </a:defRPr>
            </a:lvl2pPr>
            <a:lvl3pPr marL="1092200" indent="-219075" defTabSz="928688" eaLnBrk="0" hangingPunct="0">
              <a:defRPr>
                <a:solidFill>
                  <a:schemeClr val="tx1"/>
                </a:solidFill>
                <a:latin typeface="Arial" charset="0"/>
              </a:defRPr>
            </a:lvl3pPr>
            <a:lvl4pPr marL="1528763" indent="-219075" defTabSz="928688" eaLnBrk="0" hangingPunct="0">
              <a:defRPr>
                <a:solidFill>
                  <a:schemeClr val="tx1"/>
                </a:solidFill>
                <a:latin typeface="Arial" charset="0"/>
              </a:defRPr>
            </a:lvl4pPr>
            <a:lvl5pPr marL="1965325" indent="-219075" defTabSz="928688" eaLnBrk="0" hangingPunct="0">
              <a:defRPr>
                <a:solidFill>
                  <a:schemeClr val="tx1"/>
                </a:solidFill>
                <a:latin typeface="Arial" charset="0"/>
              </a:defRPr>
            </a:lvl5pPr>
            <a:lvl6pPr marL="2422525" indent="-219075" algn="ctr" defTabSz="928688" eaLnBrk="0" fontAlgn="base" hangingPunct="0">
              <a:spcBef>
                <a:spcPct val="0"/>
              </a:spcBef>
              <a:spcAft>
                <a:spcPct val="0"/>
              </a:spcAft>
              <a:defRPr>
                <a:solidFill>
                  <a:schemeClr val="tx1"/>
                </a:solidFill>
                <a:latin typeface="Arial" charset="0"/>
              </a:defRPr>
            </a:lvl6pPr>
            <a:lvl7pPr marL="2879725" indent="-219075" algn="ctr" defTabSz="928688" eaLnBrk="0" fontAlgn="base" hangingPunct="0">
              <a:spcBef>
                <a:spcPct val="0"/>
              </a:spcBef>
              <a:spcAft>
                <a:spcPct val="0"/>
              </a:spcAft>
              <a:defRPr>
                <a:solidFill>
                  <a:schemeClr val="tx1"/>
                </a:solidFill>
                <a:latin typeface="Arial" charset="0"/>
              </a:defRPr>
            </a:lvl7pPr>
            <a:lvl8pPr marL="3336925" indent="-219075" algn="ctr" defTabSz="928688" eaLnBrk="0" fontAlgn="base" hangingPunct="0">
              <a:spcBef>
                <a:spcPct val="0"/>
              </a:spcBef>
              <a:spcAft>
                <a:spcPct val="0"/>
              </a:spcAft>
              <a:defRPr>
                <a:solidFill>
                  <a:schemeClr val="tx1"/>
                </a:solidFill>
                <a:latin typeface="Arial" charset="0"/>
              </a:defRPr>
            </a:lvl8pPr>
            <a:lvl9pPr marL="3794125" indent="-219075" algn="ctr" defTabSz="928688" eaLnBrk="0" fontAlgn="base" hangingPunct="0">
              <a:spcBef>
                <a:spcPct val="0"/>
              </a:spcBef>
              <a:spcAft>
                <a:spcPct val="0"/>
              </a:spcAft>
              <a:defRPr>
                <a:solidFill>
                  <a:schemeClr val="tx1"/>
                </a:solidFill>
                <a:latin typeface="Arial" charset="0"/>
              </a:defRPr>
            </a:lvl9pPr>
          </a:lstStyle>
          <a:p>
            <a:pPr eaLnBrk="1" hangingPunct="1"/>
            <a:fld id="{F2D45638-C87D-4517-87DF-E15FE5DBA5A2}" type="slidenum">
              <a:rPr lang="en-US"/>
              <a:pPr eaLnBrk="1" hangingPunct="1"/>
              <a:t>38</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p:txBody>
          <a:bodyPr/>
          <a:lstStyle/>
          <a:p>
            <a:pPr eaLnBrk="1" hangingPunct="1"/>
            <a:endParaRPr lang="en-US" dirty="0" smtClean="0"/>
          </a:p>
        </p:txBody>
      </p:sp>
      <p:sp>
        <p:nvSpPr>
          <p:cNvPr id="100356" name="Slide Number Placeholder 3"/>
          <p:cNvSpPr>
            <a:spLocks noGrp="1"/>
          </p:cNvSpPr>
          <p:nvPr>
            <p:ph type="sldNum" sz="quarter" idx="5"/>
          </p:nvPr>
        </p:nvSpPr>
        <p:spPr/>
        <p:txBody>
          <a:bodyPr/>
          <a:lstStyle>
            <a:lvl1pPr defTabSz="928688" eaLnBrk="0" hangingPunct="0">
              <a:defRPr>
                <a:solidFill>
                  <a:schemeClr val="tx1"/>
                </a:solidFill>
                <a:latin typeface="Arial" charset="0"/>
              </a:defRPr>
            </a:lvl1pPr>
            <a:lvl2pPr marL="709613" indent="-273050" defTabSz="928688" eaLnBrk="0" hangingPunct="0">
              <a:defRPr>
                <a:solidFill>
                  <a:schemeClr val="tx1"/>
                </a:solidFill>
                <a:latin typeface="Arial" charset="0"/>
              </a:defRPr>
            </a:lvl2pPr>
            <a:lvl3pPr marL="1092200" indent="-219075" defTabSz="928688" eaLnBrk="0" hangingPunct="0">
              <a:defRPr>
                <a:solidFill>
                  <a:schemeClr val="tx1"/>
                </a:solidFill>
                <a:latin typeface="Arial" charset="0"/>
              </a:defRPr>
            </a:lvl3pPr>
            <a:lvl4pPr marL="1528763" indent="-219075" defTabSz="928688" eaLnBrk="0" hangingPunct="0">
              <a:defRPr>
                <a:solidFill>
                  <a:schemeClr val="tx1"/>
                </a:solidFill>
                <a:latin typeface="Arial" charset="0"/>
              </a:defRPr>
            </a:lvl4pPr>
            <a:lvl5pPr marL="1965325" indent="-219075" defTabSz="928688" eaLnBrk="0" hangingPunct="0">
              <a:defRPr>
                <a:solidFill>
                  <a:schemeClr val="tx1"/>
                </a:solidFill>
                <a:latin typeface="Arial" charset="0"/>
              </a:defRPr>
            </a:lvl5pPr>
            <a:lvl6pPr marL="2422525" indent="-219075" algn="ctr" defTabSz="928688" eaLnBrk="0" fontAlgn="base" hangingPunct="0">
              <a:spcBef>
                <a:spcPct val="0"/>
              </a:spcBef>
              <a:spcAft>
                <a:spcPct val="0"/>
              </a:spcAft>
              <a:defRPr>
                <a:solidFill>
                  <a:schemeClr val="tx1"/>
                </a:solidFill>
                <a:latin typeface="Arial" charset="0"/>
              </a:defRPr>
            </a:lvl6pPr>
            <a:lvl7pPr marL="2879725" indent="-219075" algn="ctr" defTabSz="928688" eaLnBrk="0" fontAlgn="base" hangingPunct="0">
              <a:spcBef>
                <a:spcPct val="0"/>
              </a:spcBef>
              <a:spcAft>
                <a:spcPct val="0"/>
              </a:spcAft>
              <a:defRPr>
                <a:solidFill>
                  <a:schemeClr val="tx1"/>
                </a:solidFill>
                <a:latin typeface="Arial" charset="0"/>
              </a:defRPr>
            </a:lvl7pPr>
            <a:lvl8pPr marL="3336925" indent="-219075" algn="ctr" defTabSz="928688" eaLnBrk="0" fontAlgn="base" hangingPunct="0">
              <a:spcBef>
                <a:spcPct val="0"/>
              </a:spcBef>
              <a:spcAft>
                <a:spcPct val="0"/>
              </a:spcAft>
              <a:defRPr>
                <a:solidFill>
                  <a:schemeClr val="tx1"/>
                </a:solidFill>
                <a:latin typeface="Arial" charset="0"/>
              </a:defRPr>
            </a:lvl8pPr>
            <a:lvl9pPr marL="3794125" indent="-219075" algn="ctr" defTabSz="928688" eaLnBrk="0" fontAlgn="base" hangingPunct="0">
              <a:spcBef>
                <a:spcPct val="0"/>
              </a:spcBef>
              <a:spcAft>
                <a:spcPct val="0"/>
              </a:spcAft>
              <a:defRPr>
                <a:solidFill>
                  <a:schemeClr val="tx1"/>
                </a:solidFill>
                <a:latin typeface="Arial" charset="0"/>
              </a:defRPr>
            </a:lvl9pPr>
          </a:lstStyle>
          <a:p>
            <a:pPr eaLnBrk="1" hangingPunct="1"/>
            <a:fld id="{64467432-EFA6-4DC8-96E6-69D56752A62D}" type="slidenum">
              <a:rPr lang="en-US"/>
              <a:pPr eaLnBrk="1" hangingPunct="1"/>
              <a:t>39</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Slide Image Placeholder 1"/>
          <p:cNvSpPr>
            <a:spLocks noGrp="1" noRot="1" noChangeAspect="1" noTextEdit="1"/>
          </p:cNvSpPr>
          <p:nvPr>
            <p:ph type="sldImg"/>
          </p:nvPr>
        </p:nvSpPr>
        <p:spPr>
          <a:ln/>
        </p:spPr>
      </p:sp>
      <p:sp>
        <p:nvSpPr>
          <p:cNvPr id="179203" name="Notes Placeholder 2"/>
          <p:cNvSpPr>
            <a:spLocks noGrp="1"/>
          </p:cNvSpPr>
          <p:nvPr>
            <p:ph type="body" idx="1"/>
          </p:nvPr>
        </p:nvSpPr>
        <p:spPr/>
        <p:txBody>
          <a:bodyPr/>
          <a:lstStyle/>
          <a:p>
            <a:pPr eaLnBrk="1" hangingPunct="1"/>
            <a:endParaRPr lang="en-US" smtClean="0"/>
          </a:p>
        </p:txBody>
      </p:sp>
      <p:sp>
        <p:nvSpPr>
          <p:cNvPr id="179204" name="Slide Number Placeholder 3"/>
          <p:cNvSpPr txBox="1">
            <a:spLocks noGrp="1"/>
          </p:cNvSpPr>
          <p:nvPr/>
        </p:nvSpPr>
        <p:spPr bwMode="auto">
          <a:xfrm>
            <a:off x="3974183" y="8831264"/>
            <a:ext cx="3036217"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13" tIns="46406" rIns="92813" bIns="46406" anchor="b"/>
          <a:lstStyle>
            <a:lvl1pPr defTabSz="928688" eaLnBrk="0" hangingPunct="0">
              <a:defRPr>
                <a:solidFill>
                  <a:schemeClr val="tx1"/>
                </a:solidFill>
                <a:latin typeface="Arial" charset="0"/>
              </a:defRPr>
            </a:lvl1pPr>
            <a:lvl2pPr marL="709613" indent="-273050" defTabSz="928688" eaLnBrk="0" hangingPunct="0">
              <a:defRPr>
                <a:solidFill>
                  <a:schemeClr val="tx1"/>
                </a:solidFill>
                <a:latin typeface="Arial" charset="0"/>
              </a:defRPr>
            </a:lvl2pPr>
            <a:lvl3pPr marL="1092200" indent="-219075" defTabSz="928688" eaLnBrk="0" hangingPunct="0">
              <a:defRPr>
                <a:solidFill>
                  <a:schemeClr val="tx1"/>
                </a:solidFill>
                <a:latin typeface="Arial" charset="0"/>
              </a:defRPr>
            </a:lvl3pPr>
            <a:lvl4pPr marL="1528763" indent="-219075" defTabSz="928688" eaLnBrk="0" hangingPunct="0">
              <a:defRPr>
                <a:solidFill>
                  <a:schemeClr val="tx1"/>
                </a:solidFill>
                <a:latin typeface="Arial" charset="0"/>
              </a:defRPr>
            </a:lvl4pPr>
            <a:lvl5pPr marL="1965325" indent="-219075" defTabSz="928688" eaLnBrk="0" hangingPunct="0">
              <a:defRPr>
                <a:solidFill>
                  <a:schemeClr val="tx1"/>
                </a:solidFill>
                <a:latin typeface="Arial" charset="0"/>
              </a:defRPr>
            </a:lvl5pPr>
            <a:lvl6pPr marL="2422525" indent="-219075" algn="ctr" defTabSz="928688" eaLnBrk="0" fontAlgn="base" hangingPunct="0">
              <a:spcBef>
                <a:spcPct val="0"/>
              </a:spcBef>
              <a:spcAft>
                <a:spcPct val="0"/>
              </a:spcAft>
              <a:defRPr>
                <a:solidFill>
                  <a:schemeClr val="tx1"/>
                </a:solidFill>
                <a:latin typeface="Arial" charset="0"/>
              </a:defRPr>
            </a:lvl6pPr>
            <a:lvl7pPr marL="2879725" indent="-219075" algn="ctr" defTabSz="928688" eaLnBrk="0" fontAlgn="base" hangingPunct="0">
              <a:spcBef>
                <a:spcPct val="0"/>
              </a:spcBef>
              <a:spcAft>
                <a:spcPct val="0"/>
              </a:spcAft>
              <a:defRPr>
                <a:solidFill>
                  <a:schemeClr val="tx1"/>
                </a:solidFill>
                <a:latin typeface="Arial" charset="0"/>
              </a:defRPr>
            </a:lvl7pPr>
            <a:lvl8pPr marL="3336925" indent="-219075" algn="ctr" defTabSz="928688" eaLnBrk="0" fontAlgn="base" hangingPunct="0">
              <a:spcBef>
                <a:spcPct val="0"/>
              </a:spcBef>
              <a:spcAft>
                <a:spcPct val="0"/>
              </a:spcAft>
              <a:defRPr>
                <a:solidFill>
                  <a:schemeClr val="tx1"/>
                </a:solidFill>
                <a:latin typeface="Arial" charset="0"/>
              </a:defRPr>
            </a:lvl8pPr>
            <a:lvl9pPr marL="3794125" indent="-219075" algn="ctr" defTabSz="928688" eaLnBrk="0" fontAlgn="base" hangingPunct="0">
              <a:spcBef>
                <a:spcPct val="0"/>
              </a:spcBef>
              <a:spcAft>
                <a:spcPct val="0"/>
              </a:spcAft>
              <a:defRPr>
                <a:solidFill>
                  <a:schemeClr val="tx1"/>
                </a:solidFill>
                <a:latin typeface="Arial" charset="0"/>
              </a:defRPr>
            </a:lvl9pPr>
          </a:lstStyle>
          <a:p>
            <a:pPr algn="r" eaLnBrk="1" hangingPunct="1"/>
            <a:fld id="{886A888B-D0CB-4860-B6B8-EB220E4890AA}" type="slidenum">
              <a:rPr lang="en-US" sz="1200"/>
              <a:pPr algn="r" eaLnBrk="1" hangingPunct="1"/>
              <a:t>41</a:t>
            </a:fld>
            <a:endParaRPr 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a:ln/>
        </p:spPr>
      </p:sp>
      <p:sp>
        <p:nvSpPr>
          <p:cNvPr id="166915" name="Notes Placeholder 2"/>
          <p:cNvSpPr>
            <a:spLocks noGrp="1"/>
          </p:cNvSpPr>
          <p:nvPr>
            <p:ph type="body" idx="1"/>
          </p:nvPr>
        </p:nvSpPr>
        <p:spPr>
          <a:noFill/>
        </p:spPr>
        <p:txBody>
          <a:bodyPr/>
          <a:lstStyle/>
          <a:p>
            <a:pPr eaLnBrk="1" hangingPunct="1">
              <a:spcBef>
                <a:spcPct val="0"/>
              </a:spcBef>
            </a:pPr>
            <a:endParaRPr lang="en-US" dirty="0" smtClean="0"/>
          </a:p>
        </p:txBody>
      </p:sp>
      <p:sp>
        <p:nvSpPr>
          <p:cNvPr id="166916" name="Slide Number Placeholder 3"/>
          <p:cNvSpPr txBox="1">
            <a:spLocks noGrp="1"/>
          </p:cNvSpPr>
          <p:nvPr/>
        </p:nvSpPr>
        <p:spPr bwMode="auto">
          <a:xfrm>
            <a:off x="3974183" y="8831264"/>
            <a:ext cx="3036217"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13" tIns="46406" rIns="92813" bIns="46406" anchor="b"/>
          <a:lstStyle>
            <a:lvl1pPr defTabSz="928688" eaLnBrk="0" hangingPunct="0">
              <a:defRPr>
                <a:solidFill>
                  <a:schemeClr val="tx1"/>
                </a:solidFill>
                <a:latin typeface="Arial" charset="0"/>
              </a:defRPr>
            </a:lvl1pPr>
            <a:lvl2pPr marL="709613" indent="-273050" defTabSz="928688" eaLnBrk="0" hangingPunct="0">
              <a:defRPr>
                <a:solidFill>
                  <a:schemeClr val="tx1"/>
                </a:solidFill>
                <a:latin typeface="Arial" charset="0"/>
              </a:defRPr>
            </a:lvl2pPr>
            <a:lvl3pPr marL="1092200" indent="-219075" defTabSz="928688" eaLnBrk="0" hangingPunct="0">
              <a:defRPr>
                <a:solidFill>
                  <a:schemeClr val="tx1"/>
                </a:solidFill>
                <a:latin typeface="Arial" charset="0"/>
              </a:defRPr>
            </a:lvl3pPr>
            <a:lvl4pPr marL="1528763" indent="-219075" defTabSz="928688" eaLnBrk="0" hangingPunct="0">
              <a:defRPr>
                <a:solidFill>
                  <a:schemeClr val="tx1"/>
                </a:solidFill>
                <a:latin typeface="Arial" charset="0"/>
              </a:defRPr>
            </a:lvl4pPr>
            <a:lvl5pPr marL="1965325" indent="-219075" defTabSz="928688" eaLnBrk="0" hangingPunct="0">
              <a:defRPr>
                <a:solidFill>
                  <a:schemeClr val="tx1"/>
                </a:solidFill>
                <a:latin typeface="Arial" charset="0"/>
              </a:defRPr>
            </a:lvl5pPr>
            <a:lvl6pPr marL="2422525" indent="-219075" algn="ctr" defTabSz="928688" eaLnBrk="0" fontAlgn="base" hangingPunct="0">
              <a:spcBef>
                <a:spcPct val="0"/>
              </a:spcBef>
              <a:spcAft>
                <a:spcPct val="0"/>
              </a:spcAft>
              <a:defRPr>
                <a:solidFill>
                  <a:schemeClr val="tx1"/>
                </a:solidFill>
                <a:latin typeface="Arial" charset="0"/>
              </a:defRPr>
            </a:lvl6pPr>
            <a:lvl7pPr marL="2879725" indent="-219075" algn="ctr" defTabSz="928688" eaLnBrk="0" fontAlgn="base" hangingPunct="0">
              <a:spcBef>
                <a:spcPct val="0"/>
              </a:spcBef>
              <a:spcAft>
                <a:spcPct val="0"/>
              </a:spcAft>
              <a:defRPr>
                <a:solidFill>
                  <a:schemeClr val="tx1"/>
                </a:solidFill>
                <a:latin typeface="Arial" charset="0"/>
              </a:defRPr>
            </a:lvl7pPr>
            <a:lvl8pPr marL="3336925" indent="-219075" algn="ctr" defTabSz="928688" eaLnBrk="0" fontAlgn="base" hangingPunct="0">
              <a:spcBef>
                <a:spcPct val="0"/>
              </a:spcBef>
              <a:spcAft>
                <a:spcPct val="0"/>
              </a:spcAft>
              <a:defRPr>
                <a:solidFill>
                  <a:schemeClr val="tx1"/>
                </a:solidFill>
                <a:latin typeface="Arial" charset="0"/>
              </a:defRPr>
            </a:lvl8pPr>
            <a:lvl9pPr marL="3794125" indent="-219075" algn="ctr" defTabSz="928688" eaLnBrk="0" fontAlgn="base" hangingPunct="0">
              <a:spcBef>
                <a:spcPct val="0"/>
              </a:spcBef>
              <a:spcAft>
                <a:spcPct val="0"/>
              </a:spcAft>
              <a:defRPr>
                <a:solidFill>
                  <a:schemeClr val="tx1"/>
                </a:solidFill>
                <a:latin typeface="Arial" charset="0"/>
              </a:defRPr>
            </a:lvl9pPr>
          </a:lstStyle>
          <a:p>
            <a:pPr algn="r" eaLnBrk="1" hangingPunct="1"/>
            <a:fld id="{54DD9FE4-FCD9-477F-8D83-FFF2AF8D5611}" type="slidenum">
              <a:rPr lang="en-US" sz="1200"/>
              <a:pPr algn="r" eaLnBrk="1" hangingPunct="1"/>
              <a:t>4</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a:ln/>
        </p:spPr>
      </p:sp>
      <p:sp>
        <p:nvSpPr>
          <p:cNvPr id="139267" name="Notes Placeholder 2"/>
          <p:cNvSpPr>
            <a:spLocks noGrp="1"/>
          </p:cNvSpPr>
          <p:nvPr>
            <p:ph type="body" idx="1"/>
          </p:nvPr>
        </p:nvSpPr>
        <p:spPr>
          <a:noFill/>
        </p:spPr>
        <p:txBody>
          <a:bodyPr/>
          <a:lstStyle/>
          <a:p>
            <a:pPr eaLnBrk="1" hangingPunct="1">
              <a:spcBef>
                <a:spcPct val="0"/>
              </a:spcBef>
            </a:pPr>
            <a:endParaRPr lang="en-US" dirty="0" smtClean="0"/>
          </a:p>
        </p:txBody>
      </p:sp>
      <p:sp>
        <p:nvSpPr>
          <p:cNvPr id="139268" name="Slide Number Placeholder 3"/>
          <p:cNvSpPr txBox="1">
            <a:spLocks noGrp="1"/>
          </p:cNvSpPr>
          <p:nvPr/>
        </p:nvSpPr>
        <p:spPr bwMode="auto">
          <a:xfrm>
            <a:off x="3974183" y="8831264"/>
            <a:ext cx="3036217"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13" tIns="46406" rIns="92813" bIns="46406" anchor="b"/>
          <a:lstStyle>
            <a:lvl1pPr defTabSz="928688" eaLnBrk="0" hangingPunct="0">
              <a:defRPr>
                <a:solidFill>
                  <a:schemeClr val="tx1"/>
                </a:solidFill>
                <a:latin typeface="Arial" charset="0"/>
              </a:defRPr>
            </a:lvl1pPr>
            <a:lvl2pPr marL="709613" indent="-273050" defTabSz="928688" eaLnBrk="0" hangingPunct="0">
              <a:defRPr>
                <a:solidFill>
                  <a:schemeClr val="tx1"/>
                </a:solidFill>
                <a:latin typeface="Arial" charset="0"/>
              </a:defRPr>
            </a:lvl2pPr>
            <a:lvl3pPr marL="1092200" indent="-219075" defTabSz="928688" eaLnBrk="0" hangingPunct="0">
              <a:defRPr>
                <a:solidFill>
                  <a:schemeClr val="tx1"/>
                </a:solidFill>
                <a:latin typeface="Arial" charset="0"/>
              </a:defRPr>
            </a:lvl3pPr>
            <a:lvl4pPr marL="1528763" indent="-219075" defTabSz="928688" eaLnBrk="0" hangingPunct="0">
              <a:defRPr>
                <a:solidFill>
                  <a:schemeClr val="tx1"/>
                </a:solidFill>
                <a:latin typeface="Arial" charset="0"/>
              </a:defRPr>
            </a:lvl4pPr>
            <a:lvl5pPr marL="1965325" indent="-219075" defTabSz="928688" eaLnBrk="0" hangingPunct="0">
              <a:defRPr>
                <a:solidFill>
                  <a:schemeClr val="tx1"/>
                </a:solidFill>
                <a:latin typeface="Arial" charset="0"/>
              </a:defRPr>
            </a:lvl5pPr>
            <a:lvl6pPr marL="2422525" indent="-219075" algn="ctr" defTabSz="928688" eaLnBrk="0" fontAlgn="base" hangingPunct="0">
              <a:spcBef>
                <a:spcPct val="0"/>
              </a:spcBef>
              <a:spcAft>
                <a:spcPct val="0"/>
              </a:spcAft>
              <a:defRPr>
                <a:solidFill>
                  <a:schemeClr val="tx1"/>
                </a:solidFill>
                <a:latin typeface="Arial" charset="0"/>
              </a:defRPr>
            </a:lvl6pPr>
            <a:lvl7pPr marL="2879725" indent="-219075" algn="ctr" defTabSz="928688" eaLnBrk="0" fontAlgn="base" hangingPunct="0">
              <a:spcBef>
                <a:spcPct val="0"/>
              </a:spcBef>
              <a:spcAft>
                <a:spcPct val="0"/>
              </a:spcAft>
              <a:defRPr>
                <a:solidFill>
                  <a:schemeClr val="tx1"/>
                </a:solidFill>
                <a:latin typeface="Arial" charset="0"/>
              </a:defRPr>
            </a:lvl7pPr>
            <a:lvl8pPr marL="3336925" indent="-219075" algn="ctr" defTabSz="928688" eaLnBrk="0" fontAlgn="base" hangingPunct="0">
              <a:spcBef>
                <a:spcPct val="0"/>
              </a:spcBef>
              <a:spcAft>
                <a:spcPct val="0"/>
              </a:spcAft>
              <a:defRPr>
                <a:solidFill>
                  <a:schemeClr val="tx1"/>
                </a:solidFill>
                <a:latin typeface="Arial" charset="0"/>
              </a:defRPr>
            </a:lvl8pPr>
            <a:lvl9pPr marL="3794125" indent="-219075" algn="ctr" defTabSz="928688" eaLnBrk="0" fontAlgn="base" hangingPunct="0">
              <a:spcBef>
                <a:spcPct val="0"/>
              </a:spcBef>
              <a:spcAft>
                <a:spcPct val="0"/>
              </a:spcAft>
              <a:defRPr>
                <a:solidFill>
                  <a:schemeClr val="tx1"/>
                </a:solidFill>
                <a:latin typeface="Arial" charset="0"/>
              </a:defRPr>
            </a:lvl9pPr>
          </a:lstStyle>
          <a:p>
            <a:pPr algn="r" eaLnBrk="1" hangingPunct="1"/>
            <a:fld id="{8441F0CC-BDC7-4240-A165-E9524D635AFE}" type="slidenum">
              <a:rPr lang="en-US" sz="1200"/>
              <a:pPr algn="r" eaLnBrk="1" hangingPunct="1"/>
              <a:t>5</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a:ln/>
        </p:spPr>
      </p:sp>
      <p:sp>
        <p:nvSpPr>
          <p:cNvPr id="141315" name="Notes Placeholder 2"/>
          <p:cNvSpPr>
            <a:spLocks noGrp="1"/>
          </p:cNvSpPr>
          <p:nvPr>
            <p:ph type="body" idx="1"/>
          </p:nvPr>
        </p:nvSpPr>
        <p:spPr>
          <a:noFill/>
        </p:spPr>
        <p:txBody>
          <a:bodyPr/>
          <a:lstStyle/>
          <a:p>
            <a:pPr eaLnBrk="1" hangingPunct="1">
              <a:spcBef>
                <a:spcPct val="0"/>
              </a:spcBef>
            </a:pPr>
            <a:endParaRPr lang="en-US" dirty="0" smtClean="0"/>
          </a:p>
          <a:p>
            <a:pPr eaLnBrk="1" hangingPunct="1">
              <a:spcBef>
                <a:spcPct val="0"/>
              </a:spcBef>
            </a:pPr>
            <a:endParaRPr lang="en-US" dirty="0" smtClean="0"/>
          </a:p>
        </p:txBody>
      </p:sp>
      <p:sp>
        <p:nvSpPr>
          <p:cNvPr id="141316" name="Slide Number Placeholder 3"/>
          <p:cNvSpPr txBox="1">
            <a:spLocks noGrp="1"/>
          </p:cNvSpPr>
          <p:nvPr/>
        </p:nvSpPr>
        <p:spPr bwMode="auto">
          <a:xfrm>
            <a:off x="3974183" y="8831264"/>
            <a:ext cx="3036217"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13" tIns="46406" rIns="92813" bIns="46406" anchor="b"/>
          <a:lstStyle>
            <a:lvl1pPr defTabSz="928688" eaLnBrk="0" hangingPunct="0">
              <a:defRPr>
                <a:solidFill>
                  <a:schemeClr val="tx1"/>
                </a:solidFill>
                <a:latin typeface="Arial" charset="0"/>
              </a:defRPr>
            </a:lvl1pPr>
            <a:lvl2pPr marL="709613" indent="-273050" defTabSz="928688" eaLnBrk="0" hangingPunct="0">
              <a:defRPr>
                <a:solidFill>
                  <a:schemeClr val="tx1"/>
                </a:solidFill>
                <a:latin typeface="Arial" charset="0"/>
              </a:defRPr>
            </a:lvl2pPr>
            <a:lvl3pPr marL="1092200" indent="-219075" defTabSz="928688" eaLnBrk="0" hangingPunct="0">
              <a:defRPr>
                <a:solidFill>
                  <a:schemeClr val="tx1"/>
                </a:solidFill>
                <a:latin typeface="Arial" charset="0"/>
              </a:defRPr>
            </a:lvl3pPr>
            <a:lvl4pPr marL="1528763" indent="-219075" defTabSz="928688" eaLnBrk="0" hangingPunct="0">
              <a:defRPr>
                <a:solidFill>
                  <a:schemeClr val="tx1"/>
                </a:solidFill>
                <a:latin typeface="Arial" charset="0"/>
              </a:defRPr>
            </a:lvl4pPr>
            <a:lvl5pPr marL="1965325" indent="-219075" defTabSz="928688" eaLnBrk="0" hangingPunct="0">
              <a:defRPr>
                <a:solidFill>
                  <a:schemeClr val="tx1"/>
                </a:solidFill>
                <a:latin typeface="Arial" charset="0"/>
              </a:defRPr>
            </a:lvl5pPr>
            <a:lvl6pPr marL="2422525" indent="-219075" algn="ctr" defTabSz="928688" eaLnBrk="0" fontAlgn="base" hangingPunct="0">
              <a:spcBef>
                <a:spcPct val="0"/>
              </a:spcBef>
              <a:spcAft>
                <a:spcPct val="0"/>
              </a:spcAft>
              <a:defRPr>
                <a:solidFill>
                  <a:schemeClr val="tx1"/>
                </a:solidFill>
                <a:latin typeface="Arial" charset="0"/>
              </a:defRPr>
            </a:lvl6pPr>
            <a:lvl7pPr marL="2879725" indent="-219075" algn="ctr" defTabSz="928688" eaLnBrk="0" fontAlgn="base" hangingPunct="0">
              <a:spcBef>
                <a:spcPct val="0"/>
              </a:spcBef>
              <a:spcAft>
                <a:spcPct val="0"/>
              </a:spcAft>
              <a:defRPr>
                <a:solidFill>
                  <a:schemeClr val="tx1"/>
                </a:solidFill>
                <a:latin typeface="Arial" charset="0"/>
              </a:defRPr>
            </a:lvl7pPr>
            <a:lvl8pPr marL="3336925" indent="-219075" algn="ctr" defTabSz="928688" eaLnBrk="0" fontAlgn="base" hangingPunct="0">
              <a:spcBef>
                <a:spcPct val="0"/>
              </a:spcBef>
              <a:spcAft>
                <a:spcPct val="0"/>
              </a:spcAft>
              <a:defRPr>
                <a:solidFill>
                  <a:schemeClr val="tx1"/>
                </a:solidFill>
                <a:latin typeface="Arial" charset="0"/>
              </a:defRPr>
            </a:lvl8pPr>
            <a:lvl9pPr marL="3794125" indent="-219075" algn="ctr" defTabSz="928688" eaLnBrk="0" fontAlgn="base" hangingPunct="0">
              <a:spcBef>
                <a:spcPct val="0"/>
              </a:spcBef>
              <a:spcAft>
                <a:spcPct val="0"/>
              </a:spcAft>
              <a:defRPr>
                <a:solidFill>
                  <a:schemeClr val="tx1"/>
                </a:solidFill>
                <a:latin typeface="Arial" charset="0"/>
              </a:defRPr>
            </a:lvl9pPr>
          </a:lstStyle>
          <a:p>
            <a:pPr algn="r" eaLnBrk="1" hangingPunct="1"/>
            <a:fld id="{C5EA4EFD-A85C-4E25-98F1-925567E4CEE3}" type="slidenum">
              <a:rPr lang="en-US" sz="1200"/>
              <a:pPr algn="r" eaLnBrk="1" hangingPunct="1"/>
              <a:t>6</a:t>
            </a:fld>
            <a:endParaRPr 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p:spPr>
        <p:txBody>
          <a:bodyPr/>
          <a:lstStyle/>
          <a:p>
            <a:pPr eaLnBrk="1" hangingPunct="1">
              <a:spcBef>
                <a:spcPct val="0"/>
              </a:spcBef>
            </a:pPr>
            <a:endParaRPr lang="en-US" dirty="0" smtClean="0"/>
          </a:p>
        </p:txBody>
      </p:sp>
      <p:sp>
        <p:nvSpPr>
          <p:cNvPr id="61444" name="Slide Number Placeholder 3"/>
          <p:cNvSpPr>
            <a:spLocks noGrp="1"/>
          </p:cNvSpPr>
          <p:nvPr>
            <p:ph type="sldNum" sz="quarter" idx="5"/>
          </p:nvPr>
        </p:nvSpPr>
        <p:spPr>
          <a:noFill/>
        </p:spPr>
        <p:txBody>
          <a:bodyPr/>
          <a:lstStyle>
            <a:lvl1pPr defTabSz="928688" eaLnBrk="0" hangingPunct="0">
              <a:defRPr>
                <a:solidFill>
                  <a:schemeClr val="tx1"/>
                </a:solidFill>
                <a:latin typeface="Arial" charset="0"/>
              </a:defRPr>
            </a:lvl1pPr>
            <a:lvl2pPr marL="709613" indent="-273050" defTabSz="928688" eaLnBrk="0" hangingPunct="0">
              <a:defRPr>
                <a:solidFill>
                  <a:schemeClr val="tx1"/>
                </a:solidFill>
                <a:latin typeface="Arial" charset="0"/>
              </a:defRPr>
            </a:lvl2pPr>
            <a:lvl3pPr marL="1092200" indent="-219075" defTabSz="928688" eaLnBrk="0" hangingPunct="0">
              <a:defRPr>
                <a:solidFill>
                  <a:schemeClr val="tx1"/>
                </a:solidFill>
                <a:latin typeface="Arial" charset="0"/>
              </a:defRPr>
            </a:lvl3pPr>
            <a:lvl4pPr marL="1528763" indent="-219075" defTabSz="928688" eaLnBrk="0" hangingPunct="0">
              <a:defRPr>
                <a:solidFill>
                  <a:schemeClr val="tx1"/>
                </a:solidFill>
                <a:latin typeface="Arial" charset="0"/>
              </a:defRPr>
            </a:lvl4pPr>
            <a:lvl5pPr marL="1965325" indent="-219075" defTabSz="928688" eaLnBrk="0" hangingPunct="0">
              <a:defRPr>
                <a:solidFill>
                  <a:schemeClr val="tx1"/>
                </a:solidFill>
                <a:latin typeface="Arial" charset="0"/>
              </a:defRPr>
            </a:lvl5pPr>
            <a:lvl6pPr marL="2422525" indent="-219075" algn="ctr" defTabSz="928688" eaLnBrk="0" fontAlgn="base" hangingPunct="0">
              <a:spcBef>
                <a:spcPct val="0"/>
              </a:spcBef>
              <a:spcAft>
                <a:spcPct val="0"/>
              </a:spcAft>
              <a:defRPr>
                <a:solidFill>
                  <a:schemeClr val="tx1"/>
                </a:solidFill>
                <a:latin typeface="Arial" charset="0"/>
              </a:defRPr>
            </a:lvl6pPr>
            <a:lvl7pPr marL="2879725" indent="-219075" algn="ctr" defTabSz="928688" eaLnBrk="0" fontAlgn="base" hangingPunct="0">
              <a:spcBef>
                <a:spcPct val="0"/>
              </a:spcBef>
              <a:spcAft>
                <a:spcPct val="0"/>
              </a:spcAft>
              <a:defRPr>
                <a:solidFill>
                  <a:schemeClr val="tx1"/>
                </a:solidFill>
                <a:latin typeface="Arial" charset="0"/>
              </a:defRPr>
            </a:lvl7pPr>
            <a:lvl8pPr marL="3336925" indent="-219075" algn="ctr" defTabSz="928688" eaLnBrk="0" fontAlgn="base" hangingPunct="0">
              <a:spcBef>
                <a:spcPct val="0"/>
              </a:spcBef>
              <a:spcAft>
                <a:spcPct val="0"/>
              </a:spcAft>
              <a:defRPr>
                <a:solidFill>
                  <a:schemeClr val="tx1"/>
                </a:solidFill>
                <a:latin typeface="Arial" charset="0"/>
              </a:defRPr>
            </a:lvl8pPr>
            <a:lvl9pPr marL="3794125" indent="-219075" algn="ctr" defTabSz="928688" eaLnBrk="0" fontAlgn="base" hangingPunct="0">
              <a:spcBef>
                <a:spcPct val="0"/>
              </a:spcBef>
              <a:spcAft>
                <a:spcPct val="0"/>
              </a:spcAft>
              <a:defRPr>
                <a:solidFill>
                  <a:schemeClr val="tx1"/>
                </a:solidFill>
                <a:latin typeface="Arial" charset="0"/>
              </a:defRPr>
            </a:lvl9pPr>
          </a:lstStyle>
          <a:p>
            <a:pPr eaLnBrk="1" hangingPunct="1"/>
            <a:fld id="{F75A861B-B8E1-4364-A380-073AF6B4F899}" type="slidenum">
              <a:rPr lang="en-US"/>
              <a:pPr eaLnBrk="1" hangingPunct="1"/>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p:txBody>
          <a:bodyPr/>
          <a:lstStyle/>
          <a:p>
            <a:pPr eaLnBrk="1" hangingPunct="1">
              <a:spcBef>
                <a:spcPct val="0"/>
              </a:spcBef>
            </a:pPr>
            <a:endParaRPr lang="en-US" smtClean="0"/>
          </a:p>
        </p:txBody>
      </p:sp>
      <p:sp>
        <p:nvSpPr>
          <p:cNvPr id="65540" name="Slide Number Placeholder 3"/>
          <p:cNvSpPr txBox="1">
            <a:spLocks noGrp="1"/>
          </p:cNvSpPr>
          <p:nvPr/>
        </p:nvSpPr>
        <p:spPr bwMode="auto">
          <a:xfrm>
            <a:off x="3970938" y="8831263"/>
            <a:ext cx="303784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02" tIns="46151" rIns="92302" bIns="46151" anchor="b"/>
          <a:lstStyle>
            <a:lvl1pPr defTabSz="873125" eaLnBrk="0" hangingPunct="0">
              <a:defRPr>
                <a:solidFill>
                  <a:schemeClr val="tx1"/>
                </a:solidFill>
                <a:latin typeface="Arial" charset="0"/>
              </a:defRPr>
            </a:lvl1pPr>
            <a:lvl2pPr marL="709613" indent="-273050" defTabSz="873125" eaLnBrk="0" hangingPunct="0">
              <a:defRPr>
                <a:solidFill>
                  <a:schemeClr val="tx1"/>
                </a:solidFill>
                <a:latin typeface="Arial" charset="0"/>
              </a:defRPr>
            </a:lvl2pPr>
            <a:lvl3pPr marL="1092200" indent="-219075" defTabSz="873125" eaLnBrk="0" hangingPunct="0">
              <a:defRPr>
                <a:solidFill>
                  <a:schemeClr val="tx1"/>
                </a:solidFill>
                <a:latin typeface="Arial" charset="0"/>
              </a:defRPr>
            </a:lvl3pPr>
            <a:lvl4pPr marL="1528763" indent="-219075" defTabSz="873125" eaLnBrk="0" hangingPunct="0">
              <a:defRPr>
                <a:solidFill>
                  <a:schemeClr val="tx1"/>
                </a:solidFill>
                <a:latin typeface="Arial" charset="0"/>
              </a:defRPr>
            </a:lvl4pPr>
            <a:lvl5pPr marL="1965325" indent="-219075" defTabSz="873125" eaLnBrk="0" hangingPunct="0">
              <a:defRPr>
                <a:solidFill>
                  <a:schemeClr val="tx1"/>
                </a:solidFill>
                <a:latin typeface="Arial" charset="0"/>
              </a:defRPr>
            </a:lvl5pPr>
            <a:lvl6pPr marL="2422525" indent="-219075" algn="ctr" defTabSz="873125" eaLnBrk="0" fontAlgn="base" hangingPunct="0">
              <a:spcBef>
                <a:spcPct val="0"/>
              </a:spcBef>
              <a:spcAft>
                <a:spcPct val="0"/>
              </a:spcAft>
              <a:defRPr>
                <a:solidFill>
                  <a:schemeClr val="tx1"/>
                </a:solidFill>
                <a:latin typeface="Arial" charset="0"/>
              </a:defRPr>
            </a:lvl6pPr>
            <a:lvl7pPr marL="2879725" indent="-219075" algn="ctr" defTabSz="873125" eaLnBrk="0" fontAlgn="base" hangingPunct="0">
              <a:spcBef>
                <a:spcPct val="0"/>
              </a:spcBef>
              <a:spcAft>
                <a:spcPct val="0"/>
              </a:spcAft>
              <a:defRPr>
                <a:solidFill>
                  <a:schemeClr val="tx1"/>
                </a:solidFill>
                <a:latin typeface="Arial" charset="0"/>
              </a:defRPr>
            </a:lvl7pPr>
            <a:lvl8pPr marL="3336925" indent="-219075" algn="ctr" defTabSz="873125" eaLnBrk="0" fontAlgn="base" hangingPunct="0">
              <a:spcBef>
                <a:spcPct val="0"/>
              </a:spcBef>
              <a:spcAft>
                <a:spcPct val="0"/>
              </a:spcAft>
              <a:defRPr>
                <a:solidFill>
                  <a:schemeClr val="tx1"/>
                </a:solidFill>
                <a:latin typeface="Arial" charset="0"/>
              </a:defRPr>
            </a:lvl8pPr>
            <a:lvl9pPr marL="3794125" indent="-219075" algn="ctr" defTabSz="873125" eaLnBrk="0" fontAlgn="base" hangingPunct="0">
              <a:spcBef>
                <a:spcPct val="0"/>
              </a:spcBef>
              <a:spcAft>
                <a:spcPct val="0"/>
              </a:spcAft>
              <a:defRPr>
                <a:solidFill>
                  <a:schemeClr val="tx1"/>
                </a:solidFill>
                <a:latin typeface="Arial" charset="0"/>
              </a:defRPr>
            </a:lvl9pPr>
          </a:lstStyle>
          <a:p>
            <a:pPr algn="r" eaLnBrk="1" hangingPunct="1"/>
            <a:fld id="{49EDB706-41F2-4C62-920F-CFE73498906F}" type="slidenum">
              <a:rPr lang="en-US" sz="1200"/>
              <a:pPr algn="r" eaLnBrk="1" hangingPunct="1"/>
              <a:t>9</a:t>
            </a:fld>
            <a:endParaRPr 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p:spPr>
        <p:txBody>
          <a:bodyPr/>
          <a:lstStyle/>
          <a:p>
            <a:pPr eaLnBrk="1" hangingPunct="1">
              <a:spcBef>
                <a:spcPct val="0"/>
              </a:spcBef>
            </a:pPr>
            <a:endParaRPr lang="en-US" dirty="0" smtClean="0"/>
          </a:p>
        </p:txBody>
      </p:sp>
      <p:sp>
        <p:nvSpPr>
          <p:cNvPr id="69636" name="Slide Number Placeholder 3"/>
          <p:cNvSpPr>
            <a:spLocks noGrp="1"/>
          </p:cNvSpPr>
          <p:nvPr>
            <p:ph type="sldNum" sz="quarter" idx="5"/>
          </p:nvPr>
        </p:nvSpPr>
        <p:spPr>
          <a:noFill/>
        </p:spPr>
        <p:txBody>
          <a:bodyPr/>
          <a:lstStyle>
            <a:lvl1pPr defTabSz="928688" eaLnBrk="0" hangingPunct="0">
              <a:defRPr>
                <a:solidFill>
                  <a:schemeClr val="tx1"/>
                </a:solidFill>
                <a:latin typeface="Arial" charset="0"/>
              </a:defRPr>
            </a:lvl1pPr>
            <a:lvl2pPr marL="709613" indent="-273050" defTabSz="928688" eaLnBrk="0" hangingPunct="0">
              <a:defRPr>
                <a:solidFill>
                  <a:schemeClr val="tx1"/>
                </a:solidFill>
                <a:latin typeface="Arial" charset="0"/>
              </a:defRPr>
            </a:lvl2pPr>
            <a:lvl3pPr marL="1092200" indent="-219075" defTabSz="928688" eaLnBrk="0" hangingPunct="0">
              <a:defRPr>
                <a:solidFill>
                  <a:schemeClr val="tx1"/>
                </a:solidFill>
                <a:latin typeface="Arial" charset="0"/>
              </a:defRPr>
            </a:lvl3pPr>
            <a:lvl4pPr marL="1528763" indent="-219075" defTabSz="928688" eaLnBrk="0" hangingPunct="0">
              <a:defRPr>
                <a:solidFill>
                  <a:schemeClr val="tx1"/>
                </a:solidFill>
                <a:latin typeface="Arial" charset="0"/>
              </a:defRPr>
            </a:lvl4pPr>
            <a:lvl5pPr marL="1965325" indent="-219075" defTabSz="928688" eaLnBrk="0" hangingPunct="0">
              <a:defRPr>
                <a:solidFill>
                  <a:schemeClr val="tx1"/>
                </a:solidFill>
                <a:latin typeface="Arial" charset="0"/>
              </a:defRPr>
            </a:lvl5pPr>
            <a:lvl6pPr marL="2422525" indent="-219075" algn="ctr" defTabSz="928688" eaLnBrk="0" fontAlgn="base" hangingPunct="0">
              <a:spcBef>
                <a:spcPct val="0"/>
              </a:spcBef>
              <a:spcAft>
                <a:spcPct val="0"/>
              </a:spcAft>
              <a:defRPr>
                <a:solidFill>
                  <a:schemeClr val="tx1"/>
                </a:solidFill>
                <a:latin typeface="Arial" charset="0"/>
              </a:defRPr>
            </a:lvl6pPr>
            <a:lvl7pPr marL="2879725" indent="-219075" algn="ctr" defTabSz="928688" eaLnBrk="0" fontAlgn="base" hangingPunct="0">
              <a:spcBef>
                <a:spcPct val="0"/>
              </a:spcBef>
              <a:spcAft>
                <a:spcPct val="0"/>
              </a:spcAft>
              <a:defRPr>
                <a:solidFill>
                  <a:schemeClr val="tx1"/>
                </a:solidFill>
                <a:latin typeface="Arial" charset="0"/>
              </a:defRPr>
            </a:lvl7pPr>
            <a:lvl8pPr marL="3336925" indent="-219075" algn="ctr" defTabSz="928688" eaLnBrk="0" fontAlgn="base" hangingPunct="0">
              <a:spcBef>
                <a:spcPct val="0"/>
              </a:spcBef>
              <a:spcAft>
                <a:spcPct val="0"/>
              </a:spcAft>
              <a:defRPr>
                <a:solidFill>
                  <a:schemeClr val="tx1"/>
                </a:solidFill>
                <a:latin typeface="Arial" charset="0"/>
              </a:defRPr>
            </a:lvl8pPr>
            <a:lvl9pPr marL="3794125" indent="-219075" algn="ctr" defTabSz="928688" eaLnBrk="0" fontAlgn="base" hangingPunct="0">
              <a:spcBef>
                <a:spcPct val="0"/>
              </a:spcBef>
              <a:spcAft>
                <a:spcPct val="0"/>
              </a:spcAft>
              <a:defRPr>
                <a:solidFill>
                  <a:schemeClr val="tx1"/>
                </a:solidFill>
                <a:latin typeface="Arial" charset="0"/>
              </a:defRPr>
            </a:lvl9pPr>
          </a:lstStyle>
          <a:p>
            <a:pPr eaLnBrk="1" hangingPunct="1"/>
            <a:fld id="{9D283CA8-8A08-4ED7-9AF0-6F6B15920B61}" type="slidenum">
              <a:rPr lang="en-US"/>
              <a:pPr eaLnBrk="1" hangingPunct="1"/>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http://ptoweb.uspto.gov/ptointranet/uspto_weekly/seal/color.jpg" TargetMode="External"/><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4" name="Rectangle 37"/>
          <p:cNvSpPr>
            <a:spLocks noChangeArrowheads="1"/>
          </p:cNvSpPr>
          <p:nvPr/>
        </p:nvSpPr>
        <p:spPr bwMode="auto">
          <a:xfrm>
            <a:off x="1600200" y="0"/>
            <a:ext cx="7162800" cy="1143000"/>
          </a:xfrm>
          <a:prstGeom prst="rect">
            <a:avLst/>
          </a:prstGeom>
          <a:noFill/>
          <a:ln w="9525">
            <a:noFill/>
            <a:miter lim="800000"/>
            <a:headEnd/>
            <a:tailEnd/>
          </a:ln>
          <a:effectLst/>
        </p:spPr>
        <p:txBody>
          <a:bodyPr wrap="none" anchor="ctr"/>
          <a:lstStyle/>
          <a:p>
            <a:pPr>
              <a:defRPr/>
            </a:pPr>
            <a:endParaRPr lang="en-US"/>
          </a:p>
        </p:txBody>
      </p:sp>
      <p:sp>
        <p:nvSpPr>
          <p:cNvPr id="5" name="Text Box 34"/>
          <p:cNvSpPr txBox="1">
            <a:spLocks noChangeArrowheads="1"/>
          </p:cNvSpPr>
          <p:nvPr/>
        </p:nvSpPr>
        <p:spPr bwMode="auto">
          <a:xfrm>
            <a:off x="3871913" y="5391150"/>
            <a:ext cx="184150" cy="488950"/>
          </a:xfrm>
          <a:prstGeom prst="rect">
            <a:avLst/>
          </a:prstGeom>
          <a:noFill/>
          <a:ln w="9525">
            <a:noFill/>
            <a:miter lim="800000"/>
            <a:headEnd/>
            <a:tailEnd/>
          </a:ln>
          <a:effectLst/>
        </p:spPr>
        <p:txBody>
          <a:bodyPr wrap="none">
            <a:spAutoFit/>
          </a:bodyPr>
          <a:lstStyle/>
          <a:p>
            <a:pPr algn="l">
              <a:defRPr/>
            </a:pPr>
            <a:endParaRPr lang="en-US" sz="2600" b="1"/>
          </a:p>
        </p:txBody>
      </p:sp>
      <p:grpSp>
        <p:nvGrpSpPr>
          <p:cNvPr id="6" name="Group 53"/>
          <p:cNvGrpSpPr>
            <a:grpSpLocks/>
          </p:cNvGrpSpPr>
          <p:nvPr/>
        </p:nvGrpSpPr>
        <p:grpSpPr bwMode="auto">
          <a:xfrm>
            <a:off x="19050" y="2330450"/>
            <a:ext cx="9115425" cy="358775"/>
            <a:chOff x="3827" y="1468"/>
            <a:chExt cx="1927" cy="226"/>
          </a:xfrm>
        </p:grpSpPr>
        <p:sp>
          <p:nvSpPr>
            <p:cNvPr id="7" name="Line 54"/>
            <p:cNvSpPr>
              <a:spLocks noChangeShapeType="1"/>
            </p:cNvSpPr>
            <p:nvPr/>
          </p:nvSpPr>
          <p:spPr bwMode="white">
            <a:xfrm>
              <a:off x="3827" y="1468"/>
              <a:ext cx="1927" cy="0"/>
            </a:xfrm>
            <a:prstGeom prst="line">
              <a:avLst/>
            </a:prstGeom>
            <a:noFill/>
            <a:ln w="19050" cap="rnd">
              <a:solidFill>
                <a:schemeClr val="bg1"/>
              </a:solidFill>
              <a:prstDash val="sysDot"/>
              <a:round/>
              <a:headEnd/>
              <a:tailEnd/>
            </a:ln>
            <a:effectLst/>
          </p:spPr>
          <p:txBody>
            <a:bodyPr/>
            <a:lstStyle/>
            <a:p>
              <a:pPr>
                <a:defRPr/>
              </a:pPr>
              <a:endParaRPr lang="en-US"/>
            </a:p>
          </p:txBody>
        </p:sp>
        <p:sp>
          <p:nvSpPr>
            <p:cNvPr id="8" name="Line 55"/>
            <p:cNvSpPr>
              <a:spLocks noChangeShapeType="1"/>
            </p:cNvSpPr>
            <p:nvPr/>
          </p:nvSpPr>
          <p:spPr bwMode="white">
            <a:xfrm>
              <a:off x="3827" y="1540"/>
              <a:ext cx="1927" cy="0"/>
            </a:xfrm>
            <a:prstGeom prst="line">
              <a:avLst/>
            </a:prstGeom>
            <a:noFill/>
            <a:ln w="19050" cap="rnd">
              <a:solidFill>
                <a:schemeClr val="bg1"/>
              </a:solidFill>
              <a:prstDash val="sysDot"/>
              <a:round/>
              <a:headEnd/>
              <a:tailEnd/>
            </a:ln>
            <a:effectLst/>
          </p:spPr>
          <p:txBody>
            <a:bodyPr/>
            <a:lstStyle/>
            <a:p>
              <a:pPr>
                <a:defRPr/>
              </a:pPr>
              <a:endParaRPr lang="en-US"/>
            </a:p>
          </p:txBody>
        </p:sp>
        <p:sp>
          <p:nvSpPr>
            <p:cNvPr id="9" name="Line 56"/>
            <p:cNvSpPr>
              <a:spLocks noChangeShapeType="1"/>
            </p:cNvSpPr>
            <p:nvPr/>
          </p:nvSpPr>
          <p:spPr bwMode="white">
            <a:xfrm>
              <a:off x="3827" y="1616"/>
              <a:ext cx="1927" cy="0"/>
            </a:xfrm>
            <a:prstGeom prst="line">
              <a:avLst/>
            </a:prstGeom>
            <a:noFill/>
            <a:ln w="19050" cap="rnd">
              <a:solidFill>
                <a:schemeClr val="bg1"/>
              </a:solidFill>
              <a:prstDash val="sysDot"/>
              <a:round/>
              <a:headEnd/>
              <a:tailEnd/>
            </a:ln>
            <a:effectLst/>
          </p:spPr>
          <p:txBody>
            <a:bodyPr/>
            <a:lstStyle/>
            <a:p>
              <a:pPr>
                <a:defRPr/>
              </a:pPr>
              <a:endParaRPr lang="en-US"/>
            </a:p>
          </p:txBody>
        </p:sp>
        <p:sp>
          <p:nvSpPr>
            <p:cNvPr id="10" name="Line 57"/>
            <p:cNvSpPr>
              <a:spLocks noChangeShapeType="1"/>
            </p:cNvSpPr>
            <p:nvPr/>
          </p:nvSpPr>
          <p:spPr bwMode="white">
            <a:xfrm>
              <a:off x="3827" y="1694"/>
              <a:ext cx="1927" cy="0"/>
            </a:xfrm>
            <a:prstGeom prst="line">
              <a:avLst/>
            </a:prstGeom>
            <a:noFill/>
            <a:ln w="19050" cap="rnd">
              <a:solidFill>
                <a:schemeClr val="bg1"/>
              </a:solidFill>
              <a:prstDash val="sysDot"/>
              <a:round/>
              <a:headEnd/>
              <a:tailEnd/>
            </a:ln>
            <a:effectLst/>
          </p:spPr>
          <p:txBody>
            <a:bodyPr/>
            <a:lstStyle/>
            <a:p>
              <a:pPr>
                <a:defRPr/>
              </a:pPr>
              <a:endParaRPr lang="en-US"/>
            </a:p>
          </p:txBody>
        </p:sp>
      </p:grpSp>
      <p:pic>
        <p:nvPicPr>
          <p:cNvPr id="11" name="Picture 70" descr="http://ptoweb.uspto.gov/ptointranet/uspto_weekly/seal/color.jpg"/>
          <p:cNvPicPr>
            <a:picLocks noChangeAspect="1" noChangeArrowheads="1"/>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457200" y="4410075"/>
            <a:ext cx="1981200" cy="191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71" descr="PFW 10001"/>
          <p:cNvPicPr>
            <a:picLocks noChangeAspect="1" noChangeArrowheads="1"/>
          </p:cNvPicPr>
          <p:nvPr userDrawn="1"/>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0" y="0"/>
            <a:ext cx="9144000" cy="266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60"/>
          <p:cNvSpPr>
            <a:spLocks noChangeArrowheads="1"/>
          </p:cNvSpPr>
          <p:nvPr/>
        </p:nvSpPr>
        <p:spPr bwMode="black">
          <a:xfrm>
            <a:off x="0" y="2628900"/>
            <a:ext cx="9144000" cy="109538"/>
          </a:xfrm>
          <a:prstGeom prst="rect">
            <a:avLst/>
          </a:prstGeom>
          <a:solidFill>
            <a:srgbClr val="800000"/>
          </a:solidFill>
          <a:ln w="12700">
            <a:solidFill>
              <a:srgbClr val="4C0000"/>
            </a:solidFill>
            <a:miter lim="800000"/>
            <a:headEnd/>
            <a:tailEnd/>
          </a:ln>
          <a:effectLst/>
        </p:spPr>
        <p:txBody>
          <a:bodyPr wrap="none" anchor="ctr"/>
          <a:lstStyle/>
          <a:p>
            <a:pPr>
              <a:defRPr/>
            </a:pPr>
            <a:endParaRPr lang="en-US"/>
          </a:p>
        </p:txBody>
      </p:sp>
      <p:sp>
        <p:nvSpPr>
          <p:cNvPr id="14" name="Rectangle 63"/>
          <p:cNvSpPr>
            <a:spLocks noChangeArrowheads="1"/>
          </p:cNvSpPr>
          <p:nvPr/>
        </p:nvSpPr>
        <p:spPr bwMode="gray">
          <a:xfrm>
            <a:off x="0" y="1981200"/>
            <a:ext cx="9144000" cy="641350"/>
          </a:xfrm>
          <a:prstGeom prst="rect">
            <a:avLst/>
          </a:prstGeom>
          <a:solidFill>
            <a:srgbClr val="002850"/>
          </a:solidFill>
          <a:ln w="12700">
            <a:solidFill>
              <a:srgbClr val="00152A"/>
            </a:solidFill>
            <a:miter lim="800000"/>
            <a:headEnd/>
            <a:tailEnd/>
          </a:ln>
          <a:effectLst/>
        </p:spPr>
        <p:txBody>
          <a:bodyPr wrap="none" anchor="ctr"/>
          <a:lstStyle/>
          <a:p>
            <a:pPr>
              <a:defRPr/>
            </a:pPr>
            <a:endParaRPr lang="en-US"/>
          </a:p>
        </p:txBody>
      </p:sp>
      <p:sp>
        <p:nvSpPr>
          <p:cNvPr id="3075" name="Rectangle 3"/>
          <p:cNvSpPr>
            <a:spLocks noGrp="1" noChangeArrowheads="1"/>
          </p:cNvSpPr>
          <p:nvPr>
            <p:ph type="subTitle" idx="1"/>
          </p:nvPr>
        </p:nvSpPr>
        <p:spPr bwMode="grayWhite">
          <a:xfrm>
            <a:off x="2895600" y="3657600"/>
            <a:ext cx="6019800" cy="609600"/>
          </a:xfrm>
          <a:effectLst>
            <a:outerShdw dist="17961" dir="2700000" algn="ctr" rotWithShape="0">
              <a:schemeClr val="tx1"/>
            </a:outerShdw>
          </a:effectLst>
        </p:spPr>
        <p:txBody>
          <a:bodyPr/>
          <a:lstStyle>
            <a:lvl1pPr marL="0" indent="0">
              <a:buFont typeface="Wingdings" pitchFamily="2" charset="2"/>
              <a:buNone/>
              <a:defRPr sz="2800">
                <a:solidFill>
                  <a:srgbClr val="96190C"/>
                </a:solidFill>
              </a:defRPr>
            </a:lvl1pPr>
          </a:lstStyle>
          <a:p>
            <a:r>
              <a:rPr lang="en-US"/>
              <a:t>Click to edit Master subtitle style</a:t>
            </a:r>
          </a:p>
        </p:txBody>
      </p:sp>
      <p:sp>
        <p:nvSpPr>
          <p:cNvPr id="3074" name="Rectangle 2"/>
          <p:cNvSpPr>
            <a:spLocks noGrp="1" noChangeArrowheads="1"/>
          </p:cNvSpPr>
          <p:nvPr>
            <p:ph type="ctrTitle"/>
          </p:nvPr>
        </p:nvSpPr>
        <p:spPr bwMode="ltGray">
          <a:xfrm>
            <a:off x="152400" y="2057400"/>
            <a:ext cx="8839200" cy="501650"/>
          </a:xfrm>
          <a:effectLst>
            <a:outerShdw dist="17961" dir="2700000" algn="ctr" rotWithShape="0">
              <a:schemeClr val="tx1"/>
            </a:outerShdw>
          </a:effectLst>
        </p:spPr>
        <p:txBody>
          <a:bodyPr/>
          <a:lstStyle>
            <a:lvl1pPr>
              <a:defRPr>
                <a:solidFill>
                  <a:srgbClr val="FFF9F3"/>
                </a:solidFill>
              </a:defRPr>
            </a:lvl1pPr>
          </a:lstStyle>
          <a:p>
            <a:endParaRPr lang="en-US"/>
          </a:p>
        </p:txBody>
      </p:sp>
      <p:sp>
        <p:nvSpPr>
          <p:cNvPr id="15" name="Rectangle 4"/>
          <p:cNvSpPr>
            <a:spLocks noGrp="1" noChangeArrowheads="1"/>
          </p:cNvSpPr>
          <p:nvPr>
            <p:ph type="dt" sz="half" idx="10"/>
          </p:nvPr>
        </p:nvSpPr>
        <p:spPr>
          <a:xfrm>
            <a:off x="457200" y="6400800"/>
            <a:ext cx="2133600" cy="320675"/>
          </a:xfrm>
        </p:spPr>
        <p:txBody>
          <a:bodyPr/>
          <a:lstStyle>
            <a:lvl1pPr>
              <a:defRPr>
                <a:solidFill>
                  <a:schemeClr val="tx2"/>
                </a:solidFill>
                <a:latin typeface="Arial" charset="0"/>
              </a:defRPr>
            </a:lvl1pPr>
          </a:lstStyle>
          <a:p>
            <a:r>
              <a:rPr lang="en-US" smtClean="0"/>
              <a:t>1/12/2012</a:t>
            </a:r>
            <a:endParaRPr lang="en-US" dirty="0"/>
          </a:p>
        </p:txBody>
      </p:sp>
      <p:sp>
        <p:nvSpPr>
          <p:cNvPr id="16" name="Rectangle 5"/>
          <p:cNvSpPr>
            <a:spLocks noGrp="1" noChangeArrowheads="1"/>
          </p:cNvSpPr>
          <p:nvPr>
            <p:ph type="ftr" sz="quarter" idx="11"/>
          </p:nvPr>
        </p:nvSpPr>
        <p:spPr>
          <a:xfrm>
            <a:off x="3124200" y="6400800"/>
            <a:ext cx="2895600" cy="320675"/>
          </a:xfrm>
        </p:spPr>
        <p:txBody>
          <a:bodyPr/>
          <a:lstStyle>
            <a:lvl1pPr>
              <a:defRPr>
                <a:solidFill>
                  <a:schemeClr val="tx2"/>
                </a:solidFill>
                <a:latin typeface="Arial" charset="0"/>
              </a:defRPr>
            </a:lvl1pPr>
          </a:lstStyle>
          <a:p>
            <a:endParaRPr lang="en-US"/>
          </a:p>
        </p:txBody>
      </p:sp>
      <p:sp>
        <p:nvSpPr>
          <p:cNvPr id="17" name="Rectangle 6"/>
          <p:cNvSpPr>
            <a:spLocks noGrp="1" noChangeArrowheads="1"/>
          </p:cNvSpPr>
          <p:nvPr>
            <p:ph type="sldNum" sz="quarter" idx="12"/>
          </p:nvPr>
        </p:nvSpPr>
        <p:spPr>
          <a:xfrm>
            <a:off x="6553200" y="6400800"/>
            <a:ext cx="2133600" cy="320675"/>
          </a:xfrm>
        </p:spPr>
        <p:txBody>
          <a:bodyPr/>
          <a:lstStyle>
            <a:lvl1pPr>
              <a:defRPr smtClean="0">
                <a:solidFill>
                  <a:schemeClr val="tx2"/>
                </a:solidFill>
                <a:latin typeface="Arial" charset="0"/>
              </a:defRPr>
            </a:lvl1pPr>
          </a:lstStyle>
          <a:p>
            <a:pPr>
              <a:defRPr/>
            </a:pPr>
            <a:fld id="{0916246E-78E7-4D62-A715-8E7EEE748131}" type="slidenum">
              <a:rPr lang="en-US"/>
              <a:pPr>
                <a:defRPr/>
              </a:pPr>
              <a:t>‹#›</a:t>
            </a:fld>
            <a:endParaRPr lang="en-US" dirty="0"/>
          </a:p>
        </p:txBody>
      </p:sp>
    </p:spTree>
    <p:extLst>
      <p:ext uri="{BB962C8B-B14F-4D97-AF65-F5344CB8AC3E}">
        <p14:creationId xmlns:p14="http://schemas.microsoft.com/office/powerpoint/2010/main" val="894723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smtClean="0"/>
              <a:t>1/12/2012</a:t>
            </a:r>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1179AF0-3817-4B70-8001-8A40DB71AEA8}" type="slidenum">
              <a:rPr lang="en-US"/>
              <a:pPr>
                <a:defRPr/>
              </a:pPr>
              <a:t>‹#›</a:t>
            </a:fld>
            <a:endParaRPr lang="en-US"/>
          </a:p>
        </p:txBody>
      </p:sp>
    </p:spTree>
    <p:extLst>
      <p:ext uri="{BB962C8B-B14F-4D97-AF65-F5344CB8AC3E}">
        <p14:creationId xmlns:p14="http://schemas.microsoft.com/office/powerpoint/2010/main" val="2686046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228600"/>
            <a:ext cx="2133600" cy="60928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228600"/>
            <a:ext cx="6248400" cy="60928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smtClean="0"/>
              <a:t>1/12/2012</a:t>
            </a:r>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7B72F96-6617-4084-B831-8F81BCF8BD59}" type="slidenum">
              <a:rPr lang="en-US"/>
              <a:pPr>
                <a:defRPr/>
              </a:pPr>
              <a:t>‹#›</a:t>
            </a:fld>
            <a:endParaRPr lang="en-US"/>
          </a:p>
        </p:txBody>
      </p:sp>
    </p:spTree>
    <p:extLst>
      <p:ext uri="{BB962C8B-B14F-4D97-AF65-F5344CB8AC3E}">
        <p14:creationId xmlns:p14="http://schemas.microsoft.com/office/powerpoint/2010/main" val="4233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685800"/>
          </a:xfrm>
        </p:spPr>
        <p:txBody>
          <a:bodyPr/>
          <a:lstStyle>
            <a:lvl1pPr>
              <a:defRPr sz="3600"/>
            </a:lvl1pPr>
          </a:lstStyle>
          <a:p>
            <a:r>
              <a:rPr lang="en-US" smtClean="0"/>
              <a:t>Click to edit Master title style</a:t>
            </a:r>
            <a:endParaRPr lang="en-US"/>
          </a:p>
        </p:txBody>
      </p:sp>
      <p:sp>
        <p:nvSpPr>
          <p:cNvPr id="3" name="Content Placeholder 2"/>
          <p:cNvSpPr>
            <a:spLocks noGrp="1"/>
          </p:cNvSpPr>
          <p:nvPr>
            <p:ph idx="1"/>
          </p:nvPr>
        </p:nvSpPr>
        <p:spPr/>
        <p:txBody>
          <a:bodyPr/>
          <a:lstStyle>
            <a:lvl1pPr marL="288925" indent="-288925">
              <a:defRPr sz="2400" b="0"/>
            </a:lvl1pPr>
            <a:lvl2pPr marL="568325" indent="-279400">
              <a:defRPr/>
            </a:lvl2pPr>
            <a:lvl3pPr marL="857250" indent="-290513">
              <a:defRPr/>
            </a:lvl3pPr>
            <a:lvl4pPr marL="1146175" indent="-231775">
              <a:defRPr/>
            </a:lvl4pPr>
            <a:lvl5pPr marL="1377950" indent="-231775">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r>
              <a:rPr lang="en-US" smtClean="0"/>
              <a:t>1/12/2012</a:t>
            </a:r>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25044C6-85D2-45BC-B199-14137A25B2CF}" type="slidenum">
              <a:rPr lang="en-US"/>
              <a:pPr>
                <a:defRPr/>
              </a:pPr>
              <a:t>‹#›</a:t>
            </a:fld>
            <a:endParaRPr lang="en-US"/>
          </a:p>
        </p:txBody>
      </p:sp>
    </p:spTree>
    <p:extLst>
      <p:ext uri="{BB962C8B-B14F-4D97-AF65-F5344CB8AC3E}">
        <p14:creationId xmlns:p14="http://schemas.microsoft.com/office/powerpoint/2010/main" val="1832960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smtClean="0"/>
              <a:t>1/12/2012</a:t>
            </a:r>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43AB893-FC70-41A3-85E5-0109D3D002FC}" type="slidenum">
              <a:rPr lang="en-US"/>
              <a:pPr>
                <a:defRPr/>
              </a:pPr>
              <a:t>‹#›</a:t>
            </a:fld>
            <a:endParaRPr lang="en-US"/>
          </a:p>
        </p:txBody>
      </p:sp>
    </p:spTree>
    <p:extLst>
      <p:ext uri="{BB962C8B-B14F-4D97-AF65-F5344CB8AC3E}">
        <p14:creationId xmlns:p14="http://schemas.microsoft.com/office/powerpoint/2010/main" val="2813466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5026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95400"/>
            <a:ext cx="4038600" cy="5026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smtClean="0"/>
              <a:t>1/12/2012</a:t>
            </a:r>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F434679-2330-4B9D-A2D2-89AAD63A63B3}" type="slidenum">
              <a:rPr lang="en-US"/>
              <a:pPr>
                <a:defRPr/>
              </a:pPr>
              <a:t>‹#›</a:t>
            </a:fld>
            <a:endParaRPr lang="en-US"/>
          </a:p>
        </p:txBody>
      </p:sp>
    </p:spTree>
    <p:extLst>
      <p:ext uri="{BB962C8B-B14F-4D97-AF65-F5344CB8AC3E}">
        <p14:creationId xmlns:p14="http://schemas.microsoft.com/office/powerpoint/2010/main" val="3069864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smtClean="0"/>
              <a:t>1/12/2012</a:t>
            </a:r>
            <a:endParaRPr lang="en-US" dirty="0"/>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73D359-F4CC-43CD-B8A1-39C10CD6E17B}" type="slidenum">
              <a:rPr lang="en-US"/>
              <a:pPr>
                <a:defRPr/>
              </a:pPr>
              <a:t>‹#›</a:t>
            </a:fld>
            <a:endParaRPr lang="en-US"/>
          </a:p>
        </p:txBody>
      </p:sp>
    </p:spTree>
    <p:extLst>
      <p:ext uri="{BB962C8B-B14F-4D97-AF65-F5344CB8AC3E}">
        <p14:creationId xmlns:p14="http://schemas.microsoft.com/office/powerpoint/2010/main" val="1554908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smtClean="0"/>
              <a:t>1/12/2012</a:t>
            </a:r>
            <a:endParaRPr lang="en-US" dirty="0"/>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284152F-641E-4D34-8705-4F5AC76DDAE1}" type="slidenum">
              <a:rPr lang="en-US"/>
              <a:pPr>
                <a:defRPr/>
              </a:pPr>
              <a:t>‹#›</a:t>
            </a:fld>
            <a:endParaRPr lang="en-US"/>
          </a:p>
        </p:txBody>
      </p:sp>
    </p:spTree>
    <p:extLst>
      <p:ext uri="{BB962C8B-B14F-4D97-AF65-F5344CB8AC3E}">
        <p14:creationId xmlns:p14="http://schemas.microsoft.com/office/powerpoint/2010/main" val="3419145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smtClean="0"/>
              <a:t>1/12/2012</a:t>
            </a:r>
            <a:endParaRPr lang="en-US" dirty="0"/>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xfrm>
            <a:off x="6553200" y="6521450"/>
            <a:ext cx="2133600" cy="244475"/>
          </a:xfrm>
          <a:ln/>
        </p:spPr>
        <p:txBody>
          <a:bodyPr/>
          <a:lstStyle>
            <a:lvl1pPr>
              <a:defRPr/>
            </a:lvl1pPr>
          </a:lstStyle>
          <a:p>
            <a:pPr>
              <a:defRPr/>
            </a:pPr>
            <a:fld id="{260912A4-4B03-4357-84F9-97E48045ADCB}" type="slidenum">
              <a:rPr lang="en-US"/>
              <a:pPr>
                <a:defRPr/>
              </a:pPr>
              <a:t>‹#›</a:t>
            </a:fld>
            <a:endParaRPr lang="en-US"/>
          </a:p>
        </p:txBody>
      </p:sp>
      <p:sp>
        <p:nvSpPr>
          <p:cNvPr id="7" name="Title 1"/>
          <p:cNvSpPr>
            <a:spLocks noGrp="1"/>
          </p:cNvSpPr>
          <p:nvPr>
            <p:ph type="title" idx="4294967295"/>
          </p:nvPr>
        </p:nvSpPr>
        <p:spPr>
          <a:xfrm>
            <a:off x="304800" y="152400"/>
            <a:ext cx="8534400" cy="685800"/>
          </a:xfrm>
        </p:spPr>
        <p:txBody>
          <a:bodyPr rtlCol="0">
            <a:noAutofit/>
          </a:bodyPr>
          <a:lstStyle>
            <a:lvl1pPr>
              <a:defRPr sz="3600"/>
            </a:lvl1pPr>
          </a:lstStyle>
          <a:p>
            <a:pPr eaLnBrk="1" fontAlgn="auto" hangingPunct="1">
              <a:spcAft>
                <a:spcPts val="0"/>
              </a:spcAft>
              <a:buFont typeface="Arial" pitchFamily="34" charset="0"/>
              <a:buNone/>
              <a:defRPr/>
            </a:pPr>
            <a:r>
              <a:rPr lang="en-US" dirty="0" smtClean="0"/>
              <a:t>Rules of Practice Before the BPAI </a:t>
            </a:r>
            <a:br>
              <a:rPr lang="en-US" dirty="0" smtClean="0"/>
            </a:br>
            <a:r>
              <a:rPr lang="en-US" dirty="0" smtClean="0"/>
              <a:t>in Ex Parte Appeals</a:t>
            </a:r>
            <a:endParaRPr lang="en-US" dirty="0"/>
          </a:p>
        </p:txBody>
      </p:sp>
    </p:spTree>
    <p:extLst>
      <p:ext uri="{BB962C8B-B14F-4D97-AF65-F5344CB8AC3E}">
        <p14:creationId xmlns:p14="http://schemas.microsoft.com/office/powerpoint/2010/main" val="571772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smtClean="0"/>
              <a:t>1/12/2012</a:t>
            </a:r>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5F813AB-513A-4A30-8295-1B1EEA40930F}" type="slidenum">
              <a:rPr lang="en-US"/>
              <a:pPr>
                <a:defRPr/>
              </a:pPr>
              <a:t>‹#›</a:t>
            </a:fld>
            <a:endParaRPr lang="en-US"/>
          </a:p>
        </p:txBody>
      </p:sp>
    </p:spTree>
    <p:extLst>
      <p:ext uri="{BB962C8B-B14F-4D97-AF65-F5344CB8AC3E}">
        <p14:creationId xmlns:p14="http://schemas.microsoft.com/office/powerpoint/2010/main" val="3503383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smtClean="0"/>
              <a:t>1/12/2012</a:t>
            </a:r>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E386034-00F4-4931-B36F-44A40951EFF2}" type="slidenum">
              <a:rPr lang="en-US"/>
              <a:pPr>
                <a:defRPr/>
              </a:pPr>
              <a:t>‹#›</a:t>
            </a:fld>
            <a:endParaRPr lang="en-US"/>
          </a:p>
        </p:txBody>
      </p:sp>
    </p:spTree>
    <p:extLst>
      <p:ext uri="{BB962C8B-B14F-4D97-AF65-F5344CB8AC3E}">
        <p14:creationId xmlns:p14="http://schemas.microsoft.com/office/powerpoint/2010/main" val="859504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9F3"/>
        </a:solidFill>
        <a:effectLst/>
      </p:bgPr>
    </p:bg>
    <p:spTree>
      <p:nvGrpSpPr>
        <p:cNvPr id="1" name=""/>
        <p:cNvGrpSpPr/>
        <p:nvPr/>
      </p:nvGrpSpPr>
      <p:grpSpPr>
        <a:xfrm>
          <a:off x="0" y="0"/>
          <a:ext cx="0" cy="0"/>
          <a:chOff x="0" y="0"/>
          <a:chExt cx="0" cy="0"/>
        </a:xfrm>
      </p:grpSpPr>
      <p:pic>
        <p:nvPicPr>
          <p:cNvPr id="1033" name="Picture 53" descr="MPj03163930000[1]"/>
          <p:cNvPicPr>
            <a:picLocks noChangeAspect="1" noChangeArrowheads="1"/>
          </p:cNvPicPr>
          <p:nvPr userDrawn="1"/>
        </p:nvPicPr>
        <p:blipFill>
          <a:blip r:embed="rId13">
            <a:clrChange>
              <a:clrFrom>
                <a:srgbClr val="FCFCFC"/>
              </a:clrFrom>
              <a:clrTo>
                <a:srgbClr val="FCFCFC">
                  <a:alpha val="0"/>
                </a:srgbClr>
              </a:clrTo>
            </a:clrChange>
            <a:lum bright="18000" contrast="-6000"/>
            <a:extLst>
              <a:ext uri="{28A0092B-C50C-407E-A947-70E740481C1C}">
                <a14:useLocalDpi xmlns:a14="http://schemas.microsoft.com/office/drawing/2010/main" val="0"/>
              </a:ext>
            </a:extLst>
          </a:blip>
          <a:srcRect r="10417"/>
          <a:stretch>
            <a:fillRect/>
          </a:stretch>
        </p:blipFill>
        <p:spPr bwMode="auto">
          <a:xfrm>
            <a:off x="6553200" y="4876800"/>
            <a:ext cx="2514600" cy="197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45" descr="PFW 10001"/>
          <p:cNvPicPr>
            <a:picLocks noChangeAspect="1" noChangeArrowheads="1"/>
          </p:cNvPicPr>
          <p:nvPr userDrawn="1"/>
        </p:nvPicPr>
        <p:blipFill>
          <a:blip r:embed="rId14">
            <a:lum bright="70000" contrast="-70000"/>
            <a:extLst>
              <a:ext uri="{28A0092B-C50C-407E-A947-70E740481C1C}">
                <a14:useLocalDpi xmlns:a14="http://schemas.microsoft.com/office/drawing/2010/main" val="0"/>
              </a:ext>
            </a:extLst>
          </a:blip>
          <a:srcRect t="57211"/>
          <a:stretch>
            <a:fillRect/>
          </a:stretch>
        </p:blipFill>
        <p:spPr bwMode="auto">
          <a:xfrm>
            <a:off x="0" y="0"/>
            <a:ext cx="91440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2"/>
          <p:cNvSpPr>
            <a:spLocks noGrp="1" noChangeArrowheads="1"/>
          </p:cNvSpPr>
          <p:nvPr>
            <p:ph type="title"/>
          </p:nvPr>
        </p:nvSpPr>
        <p:spPr bwMode="auto">
          <a:xfrm>
            <a:off x="304800" y="228600"/>
            <a:ext cx="8534400" cy="685800"/>
          </a:xfrm>
          <a:prstGeom prst="rect">
            <a:avLst/>
          </a:prstGeom>
          <a:noFill/>
          <a:ln w="9525">
            <a:noFill/>
            <a:miter lim="800000"/>
            <a:headEnd/>
            <a:tailEnd/>
          </a:ln>
          <a:effectLst>
            <a:outerShdw dist="17961" dir="2700000" algn="ctr" rotWithShape="0">
              <a:srgbClr val="CC6600"/>
            </a:outerShdw>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457200" y="1295400"/>
            <a:ext cx="8229600" cy="502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4"/>
          <p:cNvSpPr>
            <a:spLocks noGrp="1" noChangeArrowheads="1"/>
          </p:cNvSpPr>
          <p:nvPr>
            <p:ph type="dt" sz="half" idx="2"/>
          </p:nvPr>
        </p:nvSpPr>
        <p:spPr bwMode="auto">
          <a:xfrm>
            <a:off x="457200" y="6521450"/>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solidFill>
                  <a:srgbClr val="002C58"/>
                </a:solidFill>
                <a:latin typeface="Times New Roman" pitchFamily="18" charset="0"/>
              </a:defRPr>
            </a:lvl1pPr>
          </a:lstStyle>
          <a:p>
            <a:r>
              <a:rPr lang="en-US" smtClean="0"/>
              <a:t>1/12/2012</a:t>
            </a:r>
            <a:endParaRPr lang="en-US" dirty="0"/>
          </a:p>
        </p:txBody>
      </p:sp>
      <p:sp>
        <p:nvSpPr>
          <p:cNvPr id="1029" name="Rectangle 5"/>
          <p:cNvSpPr>
            <a:spLocks noGrp="1" noChangeArrowheads="1"/>
          </p:cNvSpPr>
          <p:nvPr>
            <p:ph type="ftr" sz="quarter" idx="3"/>
          </p:nvPr>
        </p:nvSpPr>
        <p:spPr bwMode="auto">
          <a:xfrm>
            <a:off x="3124200" y="6521450"/>
            <a:ext cx="2895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2C58"/>
                </a:solidFill>
                <a:latin typeface="Times New Roman" pitchFamily="18" charset="0"/>
              </a:defRPr>
            </a:lvl1pPr>
          </a:lstStyle>
          <a:p>
            <a:endParaRPr lang="en-US"/>
          </a:p>
        </p:txBody>
      </p:sp>
      <p:sp>
        <p:nvSpPr>
          <p:cNvPr id="1030" name="Rectangle 6"/>
          <p:cNvSpPr>
            <a:spLocks noGrp="1" noChangeArrowheads="1"/>
          </p:cNvSpPr>
          <p:nvPr>
            <p:ph type="sldNum" sz="quarter" idx="4"/>
          </p:nvPr>
        </p:nvSpPr>
        <p:spPr bwMode="auto">
          <a:xfrm>
            <a:off x="6553200" y="6521450"/>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solidFill>
                  <a:srgbClr val="002C58"/>
                </a:solidFill>
                <a:latin typeface="+mn-lt"/>
              </a:defRPr>
            </a:lvl1pPr>
          </a:lstStyle>
          <a:p>
            <a:pPr>
              <a:defRPr/>
            </a:pPr>
            <a:fld id="{AED01B6F-4F4A-474A-A7EE-3BF1DB77ED7B}" type="slidenum">
              <a:rPr lang="en-US" smtClean="0"/>
              <a:pPr/>
              <a:t>‹#›</a:t>
            </a:fld>
            <a:endParaRPr lang="en-US" dirty="0"/>
          </a:p>
        </p:txBody>
      </p:sp>
      <p:sp>
        <p:nvSpPr>
          <p:cNvPr id="1066" name="Rectangle 42"/>
          <p:cNvSpPr>
            <a:spLocks noChangeArrowheads="1"/>
          </p:cNvSpPr>
          <p:nvPr/>
        </p:nvSpPr>
        <p:spPr bwMode="gray">
          <a:xfrm>
            <a:off x="0" y="1066800"/>
            <a:ext cx="9144000" cy="152400"/>
          </a:xfrm>
          <a:prstGeom prst="rect">
            <a:avLst/>
          </a:prstGeom>
          <a:solidFill>
            <a:srgbClr val="800000"/>
          </a:solidFill>
          <a:ln w="12700">
            <a:solidFill>
              <a:srgbClr val="4C0000"/>
            </a:solidFill>
            <a:miter lim="800000"/>
            <a:headEnd/>
            <a:tailEnd/>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ftr="0" dt="0"/>
  <p:txStyles>
    <p:titleStyle>
      <a:lvl1pPr algn="ctr" rtl="0" eaLnBrk="0" fontAlgn="base" hangingPunct="0">
        <a:spcBef>
          <a:spcPct val="0"/>
        </a:spcBef>
        <a:spcAft>
          <a:spcPct val="0"/>
        </a:spcAft>
        <a:defRPr sz="4000" b="1">
          <a:solidFill>
            <a:srgbClr val="00264C"/>
          </a:solidFill>
          <a:latin typeface="+mj-lt"/>
          <a:ea typeface="+mj-ea"/>
          <a:cs typeface="+mj-cs"/>
        </a:defRPr>
      </a:lvl1pPr>
      <a:lvl2pPr algn="ctr" rtl="0" eaLnBrk="0" fontAlgn="base" hangingPunct="0">
        <a:spcBef>
          <a:spcPct val="0"/>
        </a:spcBef>
        <a:spcAft>
          <a:spcPct val="0"/>
        </a:spcAft>
        <a:defRPr sz="4000" b="1">
          <a:solidFill>
            <a:srgbClr val="00264C"/>
          </a:solidFill>
          <a:latin typeface="Times New Roman" pitchFamily="18" charset="0"/>
        </a:defRPr>
      </a:lvl2pPr>
      <a:lvl3pPr algn="ctr" rtl="0" eaLnBrk="0" fontAlgn="base" hangingPunct="0">
        <a:spcBef>
          <a:spcPct val="0"/>
        </a:spcBef>
        <a:spcAft>
          <a:spcPct val="0"/>
        </a:spcAft>
        <a:defRPr sz="4000" b="1">
          <a:solidFill>
            <a:srgbClr val="00264C"/>
          </a:solidFill>
          <a:latin typeface="Times New Roman" pitchFamily="18" charset="0"/>
        </a:defRPr>
      </a:lvl3pPr>
      <a:lvl4pPr algn="ctr" rtl="0" eaLnBrk="0" fontAlgn="base" hangingPunct="0">
        <a:spcBef>
          <a:spcPct val="0"/>
        </a:spcBef>
        <a:spcAft>
          <a:spcPct val="0"/>
        </a:spcAft>
        <a:defRPr sz="4000" b="1">
          <a:solidFill>
            <a:srgbClr val="00264C"/>
          </a:solidFill>
          <a:latin typeface="Times New Roman" pitchFamily="18" charset="0"/>
        </a:defRPr>
      </a:lvl4pPr>
      <a:lvl5pPr algn="ctr" rtl="0" eaLnBrk="0" fontAlgn="base" hangingPunct="0">
        <a:spcBef>
          <a:spcPct val="0"/>
        </a:spcBef>
        <a:spcAft>
          <a:spcPct val="0"/>
        </a:spcAft>
        <a:defRPr sz="4000" b="1">
          <a:solidFill>
            <a:srgbClr val="00264C"/>
          </a:solidFill>
          <a:latin typeface="Times New Roman" pitchFamily="18" charset="0"/>
        </a:defRPr>
      </a:lvl5pPr>
      <a:lvl6pPr marL="457200" algn="ctr" rtl="0" fontAlgn="base">
        <a:spcBef>
          <a:spcPct val="0"/>
        </a:spcBef>
        <a:spcAft>
          <a:spcPct val="0"/>
        </a:spcAft>
        <a:defRPr sz="4000" b="1">
          <a:solidFill>
            <a:srgbClr val="00264C"/>
          </a:solidFill>
          <a:latin typeface="Times New Roman" pitchFamily="18" charset="0"/>
        </a:defRPr>
      </a:lvl6pPr>
      <a:lvl7pPr marL="914400" algn="ctr" rtl="0" fontAlgn="base">
        <a:spcBef>
          <a:spcPct val="0"/>
        </a:spcBef>
        <a:spcAft>
          <a:spcPct val="0"/>
        </a:spcAft>
        <a:defRPr sz="4000" b="1">
          <a:solidFill>
            <a:srgbClr val="00264C"/>
          </a:solidFill>
          <a:latin typeface="Times New Roman" pitchFamily="18" charset="0"/>
        </a:defRPr>
      </a:lvl7pPr>
      <a:lvl8pPr marL="1371600" algn="ctr" rtl="0" fontAlgn="base">
        <a:spcBef>
          <a:spcPct val="0"/>
        </a:spcBef>
        <a:spcAft>
          <a:spcPct val="0"/>
        </a:spcAft>
        <a:defRPr sz="4000" b="1">
          <a:solidFill>
            <a:srgbClr val="00264C"/>
          </a:solidFill>
          <a:latin typeface="Times New Roman" pitchFamily="18" charset="0"/>
        </a:defRPr>
      </a:lvl8pPr>
      <a:lvl9pPr marL="1828800" algn="ctr" rtl="0" fontAlgn="base">
        <a:spcBef>
          <a:spcPct val="0"/>
        </a:spcBef>
        <a:spcAft>
          <a:spcPct val="0"/>
        </a:spcAft>
        <a:defRPr sz="4000" b="1">
          <a:solidFill>
            <a:srgbClr val="00264C"/>
          </a:solidFill>
          <a:latin typeface="Times New Roman" pitchFamily="18" charset="0"/>
        </a:defRPr>
      </a:lvl9pPr>
    </p:titleStyle>
    <p:bodyStyle>
      <a:lvl1pPr marL="457200" indent="-457200" algn="l" rtl="0" eaLnBrk="0" fontAlgn="base" hangingPunct="0">
        <a:spcBef>
          <a:spcPct val="20000"/>
        </a:spcBef>
        <a:spcAft>
          <a:spcPct val="0"/>
        </a:spcAft>
        <a:buFont typeface="Wingdings" pitchFamily="2" charset="2"/>
        <a:buChar char="§"/>
        <a:defRPr sz="2800" b="1">
          <a:solidFill>
            <a:srgbClr val="002C58"/>
          </a:solidFill>
          <a:latin typeface="+mn-lt"/>
          <a:ea typeface="+mn-ea"/>
          <a:cs typeface="+mn-cs"/>
        </a:defRPr>
      </a:lvl1pPr>
      <a:lvl2pPr marL="742950" indent="-285750" algn="l" rtl="0" eaLnBrk="0" fontAlgn="base" hangingPunct="0">
        <a:spcBef>
          <a:spcPct val="20000"/>
        </a:spcBef>
        <a:spcAft>
          <a:spcPct val="0"/>
        </a:spcAft>
        <a:buFont typeface="Wingdings 2" pitchFamily="18" charset="2"/>
        <a:buChar char="·"/>
        <a:defRPr sz="2400">
          <a:solidFill>
            <a:srgbClr val="002C58"/>
          </a:solidFill>
          <a:latin typeface="+mn-lt"/>
        </a:defRPr>
      </a:lvl2pPr>
      <a:lvl3pPr marL="1143000" indent="-228600" algn="l" rtl="0" eaLnBrk="0" fontAlgn="base" hangingPunct="0">
        <a:spcBef>
          <a:spcPct val="20000"/>
        </a:spcBef>
        <a:spcAft>
          <a:spcPct val="0"/>
        </a:spcAft>
        <a:buChar char="•"/>
        <a:defRPr sz="2400">
          <a:solidFill>
            <a:srgbClr val="002C58"/>
          </a:solidFill>
          <a:latin typeface="+mn-lt"/>
        </a:defRPr>
      </a:lvl3pPr>
      <a:lvl4pPr marL="1600200" indent="-228600" algn="l" rtl="0" eaLnBrk="0" fontAlgn="base" hangingPunct="0">
        <a:spcBef>
          <a:spcPct val="20000"/>
        </a:spcBef>
        <a:spcAft>
          <a:spcPct val="0"/>
        </a:spcAft>
        <a:buChar char="•"/>
        <a:defRPr sz="2000">
          <a:solidFill>
            <a:srgbClr val="002C58"/>
          </a:solidFill>
          <a:latin typeface="+mn-lt"/>
        </a:defRPr>
      </a:lvl4pPr>
      <a:lvl5pPr marL="2057400" indent="-228600" algn="l" rtl="0" eaLnBrk="0" fontAlgn="base" hangingPunct="0">
        <a:spcBef>
          <a:spcPct val="20000"/>
        </a:spcBef>
        <a:spcAft>
          <a:spcPct val="0"/>
        </a:spcAft>
        <a:buChar char="•"/>
        <a:defRPr sz="2000">
          <a:solidFill>
            <a:srgbClr val="002C58"/>
          </a:solidFill>
          <a:latin typeface="+mn-lt"/>
        </a:defRPr>
      </a:lvl5pPr>
      <a:lvl6pPr marL="2514600" indent="-228600" algn="l" rtl="0" fontAlgn="base">
        <a:spcBef>
          <a:spcPct val="20000"/>
        </a:spcBef>
        <a:spcAft>
          <a:spcPct val="0"/>
        </a:spcAft>
        <a:buChar char="•"/>
        <a:defRPr sz="2000">
          <a:solidFill>
            <a:srgbClr val="002C58"/>
          </a:solidFill>
          <a:latin typeface="+mn-lt"/>
        </a:defRPr>
      </a:lvl6pPr>
      <a:lvl7pPr marL="2971800" indent="-228600" algn="l" rtl="0" fontAlgn="base">
        <a:spcBef>
          <a:spcPct val="20000"/>
        </a:spcBef>
        <a:spcAft>
          <a:spcPct val="0"/>
        </a:spcAft>
        <a:buChar char="•"/>
        <a:defRPr sz="2000">
          <a:solidFill>
            <a:srgbClr val="002C58"/>
          </a:solidFill>
          <a:latin typeface="+mn-lt"/>
        </a:defRPr>
      </a:lvl7pPr>
      <a:lvl8pPr marL="3429000" indent="-228600" algn="l" rtl="0" fontAlgn="base">
        <a:spcBef>
          <a:spcPct val="20000"/>
        </a:spcBef>
        <a:spcAft>
          <a:spcPct val="0"/>
        </a:spcAft>
        <a:buChar char="•"/>
        <a:defRPr sz="2000">
          <a:solidFill>
            <a:srgbClr val="002C58"/>
          </a:solidFill>
          <a:latin typeface="+mn-lt"/>
        </a:defRPr>
      </a:lvl8pPr>
      <a:lvl9pPr marL="3886200" indent="-228600" algn="l" rtl="0" fontAlgn="base">
        <a:spcBef>
          <a:spcPct val="20000"/>
        </a:spcBef>
        <a:spcAft>
          <a:spcPct val="0"/>
        </a:spcAft>
        <a:buChar char="•"/>
        <a:defRPr sz="2000">
          <a:solidFill>
            <a:srgbClr val="002C58"/>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152400" y="685800"/>
            <a:ext cx="8839200" cy="914400"/>
          </a:xfrm>
          <a:effectLst>
            <a:outerShdw blurRad="38100" dist="25400" dir="2700000" algn="tl" rotWithShape="0">
              <a:srgbClr val="800000">
                <a:alpha val="64000"/>
              </a:srgbClr>
            </a:outerShdw>
          </a:effectLst>
        </p:spPr>
        <p:txBody>
          <a:bodyPr/>
          <a:lstStyle/>
          <a:p>
            <a:pPr eaLnBrk="1" hangingPunct="1">
              <a:defRPr/>
            </a:pPr>
            <a:r>
              <a:rPr lang="en-US" sz="3200" b="1" dirty="0" smtClean="0">
                <a:solidFill>
                  <a:srgbClr val="000066"/>
                </a:solidFill>
                <a:latin typeface="Arial" pitchFamily="34" charset="0"/>
                <a:cs typeface="Arial" pitchFamily="34" charset="0"/>
              </a:rPr>
              <a:t>Rules of Practice Before the BPAI </a:t>
            </a:r>
            <a:br>
              <a:rPr lang="en-US" sz="3200" b="1" dirty="0" smtClean="0">
                <a:solidFill>
                  <a:srgbClr val="000066"/>
                </a:solidFill>
                <a:latin typeface="Arial" pitchFamily="34" charset="0"/>
                <a:cs typeface="Arial" pitchFamily="34" charset="0"/>
              </a:rPr>
            </a:br>
            <a:r>
              <a:rPr lang="en-US" sz="3200" b="1" dirty="0" smtClean="0">
                <a:solidFill>
                  <a:srgbClr val="000066"/>
                </a:solidFill>
                <a:latin typeface="Arial" pitchFamily="34" charset="0"/>
                <a:cs typeface="Arial" pitchFamily="34" charset="0"/>
              </a:rPr>
              <a:t>in Ex Parte Appeals</a:t>
            </a:r>
          </a:p>
        </p:txBody>
      </p:sp>
      <p:sp>
        <p:nvSpPr>
          <p:cNvPr id="3" name="Subtitle 2"/>
          <p:cNvSpPr>
            <a:spLocks noGrp="1"/>
          </p:cNvSpPr>
          <p:nvPr>
            <p:ph type="subTitle" idx="1"/>
          </p:nvPr>
        </p:nvSpPr>
        <p:spPr>
          <a:xfrm>
            <a:off x="1447800" y="3276600"/>
            <a:ext cx="6324600" cy="1828800"/>
          </a:xfrm>
          <a:effectLst/>
        </p:spPr>
        <p:txBody>
          <a:bodyPr>
            <a:normAutofit/>
          </a:bodyPr>
          <a:lstStyle/>
          <a:p>
            <a:pPr algn="ctr" eaLnBrk="1" hangingPunct="1">
              <a:buFont typeface="Arial" charset="0"/>
              <a:buNone/>
            </a:pPr>
            <a:r>
              <a:rPr lang="en-US" sz="2400" dirty="0" smtClean="0">
                <a:latin typeface="Arial" pitchFamily="34" charset="0"/>
                <a:cs typeface="Arial" pitchFamily="34" charset="0"/>
              </a:rPr>
              <a:t>BPAI </a:t>
            </a:r>
            <a:r>
              <a:rPr lang="en-US" sz="2400" i="1" dirty="0" smtClean="0">
                <a:latin typeface="Arial" pitchFamily="34" charset="0"/>
                <a:cs typeface="Arial" pitchFamily="34" charset="0"/>
              </a:rPr>
              <a:t>Ex Parte </a:t>
            </a:r>
            <a:r>
              <a:rPr lang="en-US" sz="2400" dirty="0" smtClean="0">
                <a:latin typeface="Arial" pitchFamily="34" charset="0"/>
                <a:cs typeface="Arial" pitchFamily="34" charset="0"/>
              </a:rPr>
              <a:t>Appeals Rules </a:t>
            </a:r>
          </a:p>
          <a:p>
            <a:pPr algn="ctr" eaLnBrk="1" hangingPunct="1">
              <a:buFont typeface="Arial" charset="0"/>
              <a:buNone/>
            </a:pPr>
            <a:r>
              <a:rPr lang="en-US" sz="2400" dirty="0" smtClean="0">
                <a:latin typeface="Arial" pitchFamily="34" charset="0"/>
                <a:cs typeface="Arial" pitchFamily="34" charset="0"/>
              </a:rPr>
              <a:t>Effective January 23, 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p:txBody>
          <a:bodyPr/>
          <a:lstStyle/>
          <a:p>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endParaRPr lang="en-US" sz="3200" b="1" dirty="0">
              <a:latin typeface="Arial" pitchFamily="34" charset="0"/>
              <a:cs typeface="Arial" pitchFamily="34" charset="0"/>
            </a:endParaRPr>
          </a:p>
        </p:txBody>
      </p:sp>
      <p:sp>
        <p:nvSpPr>
          <p:cNvPr id="4" name="Text Placeholder 3"/>
          <p:cNvSpPr>
            <a:spLocks noGrp="1"/>
          </p:cNvSpPr>
          <p:nvPr>
            <p:ph type="body" idx="4294967295"/>
          </p:nvPr>
        </p:nvSpPr>
        <p:spPr>
          <a:xfrm>
            <a:off x="457200" y="1450975"/>
            <a:ext cx="8229600" cy="5026025"/>
          </a:xfrm>
        </p:spPr>
        <p:txBody>
          <a:bodyPr/>
          <a:lstStyle/>
          <a:p>
            <a:pPr eaLnBrk="1" hangingPunct="1">
              <a:spcBef>
                <a:spcPct val="0"/>
              </a:spcBef>
              <a:buFontTx/>
              <a:buNone/>
            </a:pPr>
            <a:r>
              <a:rPr lang="en-US" sz="2400" b="1" dirty="0" smtClean="0">
                <a:latin typeface="Arial" pitchFamily="34" charset="0"/>
                <a:cs typeface="Arial" pitchFamily="34" charset="0"/>
              </a:rPr>
              <a:t>Jurisdiction over </a:t>
            </a:r>
            <a:r>
              <a:rPr lang="en-US" sz="2400" b="1" dirty="0">
                <a:latin typeface="Arial" pitchFamily="34" charset="0"/>
                <a:cs typeface="Arial" pitchFamily="34" charset="0"/>
              </a:rPr>
              <a:t>Appeal – 37 CFR 41.35 </a:t>
            </a:r>
            <a:endParaRPr lang="en-US" sz="2400" b="1" dirty="0" smtClean="0">
              <a:latin typeface="Arial" pitchFamily="34" charset="0"/>
              <a:cs typeface="Arial" pitchFamily="34" charset="0"/>
            </a:endParaRPr>
          </a:p>
          <a:p>
            <a:pPr eaLnBrk="1" hangingPunct="1">
              <a:spcBef>
                <a:spcPct val="0"/>
              </a:spcBef>
            </a:pPr>
            <a:r>
              <a:rPr lang="en-US" sz="2400" b="0" dirty="0" smtClean="0">
                <a:latin typeface="Arial" pitchFamily="34" charset="0"/>
                <a:cs typeface="Arial" pitchFamily="34" charset="0"/>
              </a:rPr>
              <a:t>Jurisdiction over the proceedings passes to the Board upon the earlier of the filing of a reply brief under           § 41.41 or upon the expiration of such time to file a reply brief. See § 41.35(a).</a:t>
            </a:r>
          </a:p>
          <a:p>
            <a:pPr eaLnBrk="1" hangingPunct="1">
              <a:spcBef>
                <a:spcPct val="0"/>
              </a:spcBef>
            </a:pPr>
            <a:r>
              <a:rPr lang="en-US" sz="2400" b="0" dirty="0" smtClean="0">
                <a:latin typeface="Arial" pitchFamily="34" charset="0"/>
                <a:cs typeface="Arial" pitchFamily="34" charset="0"/>
              </a:rPr>
              <a:t>Consideration of any Information Disclosure Statement or petition (except for petitions authorized under this part) filed while the Board possesses jurisdiction will be held in abeyance until the Board’s jurisdiction </a:t>
            </a:r>
            <a:r>
              <a:rPr lang="en-US" sz="2400" b="0" dirty="0">
                <a:latin typeface="Arial" pitchFamily="34" charset="0"/>
                <a:cs typeface="Arial" pitchFamily="34" charset="0"/>
              </a:rPr>
              <a:t>ends. </a:t>
            </a:r>
            <a:r>
              <a:rPr lang="en-US" sz="2400" b="0" dirty="0" smtClean="0">
                <a:latin typeface="Arial" pitchFamily="34" charset="0"/>
                <a:cs typeface="Arial" pitchFamily="34" charset="0"/>
              </a:rPr>
              <a:t/>
            </a:r>
            <a:br>
              <a:rPr lang="en-US" sz="2400" b="0" dirty="0" smtClean="0">
                <a:latin typeface="Arial" pitchFamily="34" charset="0"/>
                <a:cs typeface="Arial" pitchFamily="34" charset="0"/>
              </a:rPr>
            </a:br>
            <a:r>
              <a:rPr lang="en-US" sz="2400" b="0" dirty="0" smtClean="0">
                <a:latin typeface="Arial" pitchFamily="34" charset="0"/>
                <a:cs typeface="Arial" pitchFamily="34" charset="0"/>
              </a:rPr>
              <a:t>See </a:t>
            </a:r>
            <a:r>
              <a:rPr lang="en-US" sz="2400" b="0" dirty="0">
                <a:latin typeface="Arial" pitchFamily="34" charset="0"/>
                <a:cs typeface="Arial" pitchFamily="34" charset="0"/>
              </a:rPr>
              <a:t>§ </a:t>
            </a:r>
            <a:r>
              <a:rPr lang="en-US" sz="2400" b="0" dirty="0" smtClean="0">
                <a:latin typeface="Arial" pitchFamily="34" charset="0"/>
                <a:cs typeface="Arial" pitchFamily="34" charset="0"/>
              </a:rPr>
              <a:t>41.35(d).</a:t>
            </a:r>
          </a:p>
        </p:txBody>
      </p:sp>
      <p:sp>
        <p:nvSpPr>
          <p:cNvPr id="5" name="Slide Number Placeholder 4"/>
          <p:cNvSpPr>
            <a:spLocks noGrp="1"/>
          </p:cNvSpPr>
          <p:nvPr>
            <p:ph type="sldNum" sz="quarter" idx="12"/>
          </p:nvPr>
        </p:nvSpPr>
        <p:spPr/>
        <p:txBody>
          <a:bodyPr/>
          <a:lstStyle/>
          <a:p>
            <a:pPr>
              <a:defRPr/>
            </a:pPr>
            <a:fld id="{260912A4-4B03-4357-84F9-97E48045ADCB}" type="slidenum">
              <a:rPr lang="en-US" smtClean="0"/>
              <a:pPr>
                <a:defRPr/>
              </a:pPr>
              <a:t>10</a:t>
            </a:fld>
            <a:endParaRPr lang="en-US"/>
          </a:p>
        </p:txBody>
      </p:sp>
    </p:spTree>
    <p:extLst>
      <p:ext uri="{BB962C8B-B14F-4D97-AF65-F5344CB8AC3E}">
        <p14:creationId xmlns:p14="http://schemas.microsoft.com/office/powerpoint/2010/main" val="32885012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304800" y="228600"/>
            <a:ext cx="8534400" cy="685800"/>
          </a:xfrm>
        </p:spPr>
        <p:txBody>
          <a:bodyPr/>
          <a:lstStyle/>
          <a:p>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endParaRPr lang="en-US" sz="3200" b="1" dirty="0">
              <a:latin typeface="Arial" pitchFamily="34" charset="0"/>
              <a:cs typeface="Arial" pitchFamily="34" charset="0"/>
            </a:endParaRPr>
          </a:p>
        </p:txBody>
      </p:sp>
      <p:sp>
        <p:nvSpPr>
          <p:cNvPr id="4" name="Text Placeholder 3"/>
          <p:cNvSpPr>
            <a:spLocks noGrp="1"/>
          </p:cNvSpPr>
          <p:nvPr>
            <p:ph type="body" idx="4294967295"/>
          </p:nvPr>
        </p:nvSpPr>
        <p:spPr>
          <a:xfrm>
            <a:off x="457200" y="1450975"/>
            <a:ext cx="8229600" cy="5026025"/>
          </a:xfrm>
        </p:spPr>
        <p:txBody>
          <a:bodyPr/>
          <a:lstStyle/>
          <a:p>
            <a:pPr eaLnBrk="1" hangingPunct="1">
              <a:spcBef>
                <a:spcPct val="0"/>
              </a:spcBef>
              <a:buFontTx/>
              <a:buNone/>
            </a:pPr>
            <a:r>
              <a:rPr lang="en-US" sz="2400" b="1" dirty="0" smtClean="0">
                <a:latin typeface="Arial" pitchFamily="34" charset="0"/>
                <a:cs typeface="Arial" pitchFamily="34" charset="0"/>
              </a:rPr>
              <a:t>Jurisdiction Over Appeal – 37 CFR 41.35 (cont’d)</a:t>
            </a:r>
          </a:p>
          <a:p>
            <a:pPr marL="461963" indent="-461963" eaLnBrk="1" hangingPunct="1">
              <a:lnSpc>
                <a:spcPct val="80000"/>
              </a:lnSpc>
            </a:pPr>
            <a:r>
              <a:rPr lang="en-US" sz="2400" b="0" dirty="0" smtClean="0">
                <a:latin typeface="Arial" pitchFamily="34" charset="0"/>
                <a:cs typeface="Arial" pitchFamily="34" charset="0"/>
              </a:rPr>
              <a:t>The jurisdiction of the Board ends when:</a:t>
            </a:r>
          </a:p>
          <a:p>
            <a:pPr marL="914400" lvl="1" indent="-452438" eaLnBrk="1" hangingPunct="1">
              <a:lnSpc>
                <a:spcPct val="80000"/>
              </a:lnSpc>
            </a:pPr>
            <a:r>
              <a:rPr lang="en-US" b="0" dirty="0" smtClean="0">
                <a:latin typeface="Arial" pitchFamily="34" charset="0"/>
                <a:cs typeface="Arial" pitchFamily="34" charset="0"/>
              </a:rPr>
              <a:t>The Board or Director enters a remand order; </a:t>
            </a:r>
          </a:p>
          <a:p>
            <a:pPr marL="914400" lvl="1" indent="-452438" eaLnBrk="1" hangingPunct="1">
              <a:lnSpc>
                <a:spcPct val="80000"/>
              </a:lnSpc>
            </a:pPr>
            <a:r>
              <a:rPr lang="en-US" b="0" dirty="0" smtClean="0">
                <a:latin typeface="Arial" pitchFamily="34" charset="0"/>
                <a:cs typeface="Arial" pitchFamily="34" charset="0"/>
              </a:rPr>
              <a:t>The Board enters a final decision and judicial review is sought or time to seek judicial review has expired;</a:t>
            </a:r>
          </a:p>
          <a:p>
            <a:pPr marL="914400" lvl="1" indent="-452438" eaLnBrk="1" hangingPunct="1">
              <a:lnSpc>
                <a:spcPct val="80000"/>
              </a:lnSpc>
            </a:pPr>
            <a:r>
              <a:rPr lang="en-US" b="0" dirty="0" smtClean="0">
                <a:latin typeface="Arial" pitchFamily="34" charset="0"/>
                <a:cs typeface="Arial" pitchFamily="34" charset="0"/>
              </a:rPr>
              <a:t>An express abandonment which complies with 37 CFR 1.138 is recognized by the Office; </a:t>
            </a:r>
          </a:p>
          <a:p>
            <a:pPr marL="914400" lvl="1" indent="-452438" eaLnBrk="1" hangingPunct="1">
              <a:lnSpc>
                <a:spcPct val="80000"/>
              </a:lnSpc>
            </a:pPr>
            <a:r>
              <a:rPr lang="en-US" b="0" dirty="0" smtClean="0">
                <a:latin typeface="Arial" pitchFamily="34" charset="0"/>
                <a:cs typeface="Arial" pitchFamily="34" charset="0"/>
              </a:rPr>
              <a:t>A request for continued examination is filed which complies with </a:t>
            </a:r>
            <a:br>
              <a:rPr lang="en-US" b="0" dirty="0" smtClean="0">
                <a:latin typeface="Arial" pitchFamily="34" charset="0"/>
                <a:cs typeface="Arial" pitchFamily="34" charset="0"/>
              </a:rPr>
            </a:br>
            <a:r>
              <a:rPr lang="en-US" b="0" dirty="0" smtClean="0">
                <a:latin typeface="Arial" pitchFamily="34" charset="0"/>
                <a:cs typeface="Arial" pitchFamily="34" charset="0"/>
              </a:rPr>
              <a:t>37 CFR 1.114;</a:t>
            </a:r>
          </a:p>
          <a:p>
            <a:pPr marL="914400" lvl="1" indent="-452438" eaLnBrk="1" hangingPunct="1">
              <a:lnSpc>
                <a:spcPct val="80000"/>
              </a:lnSpc>
            </a:pPr>
            <a:r>
              <a:rPr lang="en-US" b="0" dirty="0" smtClean="0">
                <a:latin typeface="Arial" pitchFamily="34" charset="0"/>
                <a:cs typeface="Arial" pitchFamily="34" charset="0"/>
              </a:rPr>
              <a:t>Appellant reopens prosecution pursuant </a:t>
            </a:r>
            <a:r>
              <a:rPr lang="en-US" b="0" dirty="0">
                <a:latin typeface="Arial" pitchFamily="34" charset="0"/>
                <a:cs typeface="Arial" pitchFamily="34" charset="0"/>
              </a:rPr>
              <a:t>to § 41.40(b</a:t>
            </a:r>
            <a:r>
              <a:rPr lang="en-US" b="0" dirty="0" smtClean="0">
                <a:latin typeface="Arial" pitchFamily="34" charset="0"/>
                <a:cs typeface="Arial" pitchFamily="34" charset="0"/>
              </a:rPr>
              <a:t>) or in response to new ground of rejection in a decision by the Board; or</a:t>
            </a:r>
          </a:p>
          <a:p>
            <a:pPr marL="914400" lvl="1" indent="-452438" eaLnBrk="1" hangingPunct="1">
              <a:lnSpc>
                <a:spcPct val="80000"/>
              </a:lnSpc>
            </a:pPr>
            <a:r>
              <a:rPr lang="en-US" b="0" dirty="0" smtClean="0">
                <a:latin typeface="Arial" pitchFamily="34" charset="0"/>
                <a:cs typeface="Arial" pitchFamily="34" charset="0"/>
              </a:rPr>
              <a:t>Appellant fails to take required action under </a:t>
            </a:r>
            <a:br>
              <a:rPr lang="en-US" b="0" dirty="0" smtClean="0">
                <a:latin typeface="Arial" pitchFamily="34" charset="0"/>
                <a:cs typeface="Arial" pitchFamily="34" charset="0"/>
              </a:rPr>
            </a:br>
            <a:r>
              <a:rPr lang="en-US" b="0" dirty="0" smtClean="0">
                <a:latin typeface="Arial" pitchFamily="34" charset="0"/>
                <a:cs typeface="Arial" pitchFamily="34" charset="0"/>
              </a:rPr>
              <a:t>§ </a:t>
            </a:r>
            <a:r>
              <a:rPr lang="en-US" b="0" dirty="0">
                <a:latin typeface="Arial" pitchFamily="34" charset="0"/>
                <a:cs typeface="Arial" pitchFamily="34" charset="0"/>
              </a:rPr>
              <a:t>41.39 or § 41.50</a:t>
            </a:r>
            <a:r>
              <a:rPr lang="en-US" b="0" dirty="0" smtClean="0">
                <a:latin typeface="Arial" pitchFamily="34" charset="0"/>
                <a:cs typeface="Arial" pitchFamily="34" charset="0"/>
              </a:rPr>
              <a:t>, and the Board enters a dismissal.</a:t>
            </a:r>
          </a:p>
        </p:txBody>
      </p:sp>
      <p:sp>
        <p:nvSpPr>
          <p:cNvPr id="5" name="Slide Number Placeholder 4"/>
          <p:cNvSpPr>
            <a:spLocks noGrp="1"/>
          </p:cNvSpPr>
          <p:nvPr>
            <p:ph type="sldNum" sz="quarter" idx="12"/>
          </p:nvPr>
        </p:nvSpPr>
        <p:spPr/>
        <p:txBody>
          <a:bodyPr/>
          <a:lstStyle/>
          <a:p>
            <a:pPr>
              <a:defRPr/>
            </a:pPr>
            <a:fld id="{260912A4-4B03-4357-84F9-97E48045ADCB}" type="slidenum">
              <a:rPr lang="en-US" smtClean="0"/>
              <a:pPr>
                <a:defRPr/>
              </a:pPr>
              <a:t>11</a:t>
            </a:fld>
            <a:endParaRPr lang="en-US"/>
          </a:p>
        </p:txBody>
      </p:sp>
    </p:spTree>
    <p:extLst>
      <p:ext uri="{BB962C8B-B14F-4D97-AF65-F5344CB8AC3E}">
        <p14:creationId xmlns:p14="http://schemas.microsoft.com/office/powerpoint/2010/main" val="28551326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Content Placeholder 2"/>
          <p:cNvSpPr>
            <a:spLocks noGrp="1"/>
          </p:cNvSpPr>
          <p:nvPr>
            <p:ph idx="1"/>
          </p:nvPr>
        </p:nvSpPr>
        <p:spPr>
          <a:xfrm>
            <a:off x="457200" y="1447800"/>
            <a:ext cx="8382000" cy="5026025"/>
          </a:xfrm>
        </p:spPr>
        <p:txBody>
          <a:bodyPr/>
          <a:lstStyle/>
          <a:p>
            <a:pPr eaLnBrk="1" hangingPunct="1">
              <a:buFont typeface="Arial" charset="0"/>
              <a:buNone/>
            </a:pPr>
            <a:r>
              <a:rPr lang="en-US" sz="2400" b="1" dirty="0" smtClean="0">
                <a:latin typeface="Arial" pitchFamily="34" charset="0"/>
                <a:cs typeface="Arial" pitchFamily="34" charset="0"/>
              </a:rPr>
              <a:t>Appeal Brief – 37 CFR 41.37(c)(1)</a:t>
            </a:r>
          </a:p>
          <a:p>
            <a:pPr marL="461963" indent="-461963" eaLnBrk="1" hangingPunct="1"/>
            <a:r>
              <a:rPr lang="en-US" sz="2400" b="0" dirty="0" smtClean="0">
                <a:latin typeface="Arial" pitchFamily="34" charset="0"/>
                <a:cs typeface="Arial" pitchFamily="34" charset="0"/>
              </a:rPr>
              <a:t>Content of Appeal Brief</a:t>
            </a:r>
          </a:p>
          <a:p>
            <a:pPr marL="914400" lvl="1" indent="-452438" eaLnBrk="1" hangingPunct="1"/>
            <a:r>
              <a:rPr lang="en-US" sz="2400" b="0" dirty="0" smtClean="0">
                <a:latin typeface="Arial" pitchFamily="34" charset="0"/>
                <a:cs typeface="Arial" pitchFamily="34" charset="0"/>
              </a:rPr>
              <a:t>Real party in interest. See § 41.37(c)(1)(i).</a:t>
            </a:r>
          </a:p>
          <a:p>
            <a:pPr marL="914400" lvl="1" indent="-452438" eaLnBrk="1" hangingPunct="1"/>
            <a:r>
              <a:rPr lang="en-US" sz="2400" b="0" dirty="0" smtClean="0">
                <a:latin typeface="Arial" pitchFamily="34" charset="0"/>
                <a:cs typeface="Arial" pitchFamily="34" charset="0"/>
              </a:rPr>
              <a:t>Related appeals and interferences. See § 41.37(c)(1)(ii).</a:t>
            </a:r>
          </a:p>
          <a:p>
            <a:pPr marL="914400" lvl="1" indent="-452438" eaLnBrk="1" hangingPunct="1"/>
            <a:r>
              <a:rPr lang="en-US" sz="2400" b="0" dirty="0" smtClean="0">
                <a:latin typeface="Arial" pitchFamily="34" charset="0"/>
                <a:cs typeface="Arial" pitchFamily="34" charset="0"/>
              </a:rPr>
              <a:t>Summary of claimed subject matter. See § 41.37(c)(1)(iii).</a:t>
            </a:r>
          </a:p>
          <a:p>
            <a:pPr marL="914400" lvl="1" indent="-452438" eaLnBrk="1" hangingPunct="1"/>
            <a:r>
              <a:rPr lang="en-US" sz="2400" b="0" dirty="0" smtClean="0">
                <a:latin typeface="Arial" pitchFamily="34" charset="0"/>
                <a:cs typeface="Arial" pitchFamily="34" charset="0"/>
              </a:rPr>
              <a:t>Argument. See § 41.37(c)(1)(iv).</a:t>
            </a:r>
          </a:p>
          <a:p>
            <a:pPr marL="914400" lvl="1" indent="-452438" eaLnBrk="1" hangingPunct="1"/>
            <a:r>
              <a:rPr lang="en-US" sz="2400" b="0" dirty="0" smtClean="0">
                <a:latin typeface="Arial" pitchFamily="34" charset="0"/>
                <a:cs typeface="Arial" pitchFamily="34" charset="0"/>
              </a:rPr>
              <a:t>Claims appendix. See § 41.37(c)(1)(v).</a:t>
            </a:r>
            <a:endParaRPr lang="en-US" sz="2400" b="0" dirty="0">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pPr>
              <a:defRPr/>
            </a:pPr>
            <a:fld id="{725044C6-85D2-45BC-B199-14137A25B2CF}" type="slidenum">
              <a:rPr lang="en-US" smtClean="0"/>
              <a:pPr>
                <a:defRPr/>
              </a:pPr>
              <a:t>12</a:t>
            </a:fld>
            <a:endParaRPr lang="en-US"/>
          </a:p>
        </p:txBody>
      </p:sp>
      <p:sp>
        <p:nvSpPr>
          <p:cNvPr id="6" name="Rectangle 2"/>
          <p:cNvSpPr>
            <a:spLocks noGrp="1"/>
          </p:cNvSpPr>
          <p:nvPr>
            <p:ph type="title" idx="4294967295"/>
          </p:nvPr>
        </p:nvSpPr>
        <p:spPr>
          <a:xfrm>
            <a:off x="304800" y="228600"/>
            <a:ext cx="8534400" cy="685800"/>
          </a:xfrm>
        </p:spPr>
        <p:txBody>
          <a:bodyPr/>
          <a:lstStyle/>
          <a:p>
            <a:pPr algn="ctr" eaLnBrk="1" hangingPunct="1"/>
            <a:r>
              <a:rPr lang="en-US" sz="2400" b="0" dirty="0" smtClean="0">
                <a:latin typeface="Arial" pitchFamily="34" charset="0"/>
                <a:cs typeface="Arial" pitchFamily="34" charset="0"/>
              </a:rPr>
              <a:t>Rules of Practice Before the BPAI </a:t>
            </a:r>
            <a:br>
              <a:rPr lang="en-US" sz="2400" b="0" dirty="0" smtClean="0">
                <a:latin typeface="Arial" pitchFamily="34" charset="0"/>
                <a:cs typeface="Arial" pitchFamily="34" charset="0"/>
              </a:rPr>
            </a:br>
            <a:r>
              <a:rPr lang="en-US" sz="2400" b="0" dirty="0" smtClean="0">
                <a:latin typeface="Arial" pitchFamily="34" charset="0"/>
                <a:cs typeface="Arial" pitchFamily="34" charset="0"/>
              </a:rPr>
              <a:t>in Ex Parte Appeals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noGrp="1"/>
          </p:cNvSpPr>
          <p:nvPr/>
        </p:nvSpPr>
        <p:spPr bwMode="auto">
          <a:xfrm>
            <a:off x="6553200" y="6521450"/>
            <a:ext cx="2133600" cy="244475"/>
          </a:xfrm>
          <a:prstGeom prst="rect">
            <a:avLst/>
          </a:prstGeom>
          <a:noFill/>
          <a:ln>
            <a:miter lim="800000"/>
            <a:headEnd/>
            <a:tailEnd/>
          </a:ln>
        </p:spPr>
        <p:txBody>
          <a:bodyPr/>
          <a:lstStyle/>
          <a:p>
            <a:pPr algn="r">
              <a:defRPr/>
            </a:pPr>
            <a:fld id="{1E1E3350-1F93-4FDA-BA3F-775DDC4C2867}" type="slidenum">
              <a:rPr lang="en-US" sz="1400">
                <a:solidFill>
                  <a:srgbClr val="002C58"/>
                </a:solidFill>
                <a:latin typeface="+mn-lt"/>
              </a:rPr>
              <a:pPr algn="r">
                <a:defRPr/>
              </a:pPr>
              <a:t>13</a:t>
            </a:fld>
            <a:endParaRPr lang="en-US" sz="1400">
              <a:solidFill>
                <a:srgbClr val="002C58"/>
              </a:solidFill>
              <a:latin typeface="+mn-lt"/>
            </a:endParaRPr>
          </a:p>
        </p:txBody>
      </p:sp>
      <p:sp>
        <p:nvSpPr>
          <p:cNvPr id="118788" name="Content Placeholder 2"/>
          <p:cNvSpPr>
            <a:spLocks noGrp="1"/>
          </p:cNvSpPr>
          <p:nvPr>
            <p:ph idx="4294967295"/>
          </p:nvPr>
        </p:nvSpPr>
        <p:spPr>
          <a:xfrm>
            <a:off x="457200" y="1447800"/>
            <a:ext cx="8534400" cy="5026025"/>
          </a:xfrm>
        </p:spPr>
        <p:txBody>
          <a:bodyPr/>
          <a:lstStyle/>
          <a:p>
            <a:pPr eaLnBrk="1" hangingPunct="1">
              <a:buFont typeface="Arial" charset="0"/>
              <a:buNone/>
            </a:pPr>
            <a:r>
              <a:rPr lang="en-US" sz="2400" b="1" dirty="0" smtClean="0">
                <a:latin typeface="Arial" pitchFamily="34" charset="0"/>
                <a:cs typeface="Arial" pitchFamily="34" charset="0"/>
              </a:rPr>
              <a:t>Appeal Brief – 37 CFR 41.37(c) (cont’d)</a:t>
            </a:r>
          </a:p>
          <a:p>
            <a:pPr marL="461963" indent="-461963" eaLnBrk="1" hangingPunct="1"/>
            <a:r>
              <a:rPr lang="en-US" sz="2400" b="0" dirty="0">
                <a:latin typeface="Arial" pitchFamily="34" charset="0"/>
                <a:cs typeface="Arial" pitchFamily="34" charset="0"/>
              </a:rPr>
              <a:t>Content of Appeal Brief no longer </a:t>
            </a:r>
            <a:r>
              <a:rPr lang="en-US" sz="2400" b="0" dirty="0" smtClean="0">
                <a:latin typeface="Arial" pitchFamily="34" charset="0"/>
                <a:cs typeface="Arial" pitchFamily="34" charset="0"/>
              </a:rPr>
              <a:t>requires:</a:t>
            </a:r>
            <a:endParaRPr lang="en-US" sz="2400" b="0" dirty="0">
              <a:latin typeface="Arial" pitchFamily="34" charset="0"/>
              <a:cs typeface="Arial" pitchFamily="34" charset="0"/>
            </a:endParaRPr>
          </a:p>
          <a:p>
            <a:pPr marL="914400" lvl="1" indent="-457200" eaLnBrk="1" hangingPunct="1"/>
            <a:r>
              <a:rPr lang="en-US" sz="2400" b="0" dirty="0">
                <a:latin typeface="Arial" pitchFamily="34" charset="0"/>
                <a:cs typeface="Arial" pitchFamily="34" charset="0"/>
              </a:rPr>
              <a:t>Status of claims</a:t>
            </a:r>
          </a:p>
          <a:p>
            <a:pPr marL="914400" lvl="1" indent="-457200" eaLnBrk="1" hangingPunct="1"/>
            <a:r>
              <a:rPr lang="en-US" sz="2400" b="0" dirty="0">
                <a:latin typeface="Arial" pitchFamily="34" charset="0"/>
                <a:cs typeface="Arial" pitchFamily="34" charset="0"/>
              </a:rPr>
              <a:t>Status of amendments</a:t>
            </a:r>
          </a:p>
          <a:p>
            <a:pPr marL="914400" lvl="1" indent="-457200" eaLnBrk="1" hangingPunct="1"/>
            <a:r>
              <a:rPr lang="en-US" sz="2400" b="0" dirty="0" smtClean="0">
                <a:latin typeface="Arial" pitchFamily="34" charset="0"/>
                <a:cs typeface="Arial" pitchFamily="34" charset="0"/>
              </a:rPr>
              <a:t>Grounds of rejections to be reviewed on appeal</a:t>
            </a:r>
          </a:p>
          <a:p>
            <a:pPr marL="914400" lvl="1" indent="-457200" eaLnBrk="1" hangingPunct="1"/>
            <a:r>
              <a:rPr lang="en-US" sz="2400" b="0" dirty="0" smtClean="0">
                <a:latin typeface="Arial" pitchFamily="34" charset="0"/>
                <a:cs typeface="Arial" pitchFamily="34" charset="0"/>
              </a:rPr>
              <a:t>Evidence appendix</a:t>
            </a:r>
          </a:p>
          <a:p>
            <a:pPr marL="914400" lvl="1" indent="-457200" eaLnBrk="1" hangingPunct="1"/>
            <a:r>
              <a:rPr lang="en-US" sz="2400" b="0" dirty="0" smtClean="0">
                <a:latin typeface="Arial" pitchFamily="34" charset="0"/>
                <a:cs typeface="Arial" pitchFamily="34" charset="0"/>
              </a:rPr>
              <a:t>Related proceedings appendix</a:t>
            </a:r>
          </a:p>
        </p:txBody>
      </p:sp>
      <p:sp>
        <p:nvSpPr>
          <p:cNvPr id="3" name="Slide Number Placeholder 2"/>
          <p:cNvSpPr>
            <a:spLocks noGrp="1"/>
          </p:cNvSpPr>
          <p:nvPr>
            <p:ph type="sldNum" sz="quarter" idx="12"/>
          </p:nvPr>
        </p:nvSpPr>
        <p:spPr/>
        <p:txBody>
          <a:bodyPr/>
          <a:lstStyle/>
          <a:p>
            <a:pPr>
              <a:defRPr/>
            </a:pPr>
            <a:fld id="{260912A4-4B03-4357-84F9-97E48045ADCB}" type="slidenum">
              <a:rPr lang="en-US" smtClean="0"/>
              <a:pPr>
                <a:defRPr/>
              </a:pPr>
              <a:t>13</a:t>
            </a:fld>
            <a:endParaRPr lang="en-US"/>
          </a:p>
        </p:txBody>
      </p:sp>
      <p:sp>
        <p:nvSpPr>
          <p:cNvPr id="6" name="Rectangle 2"/>
          <p:cNvSpPr>
            <a:spLocks noGrp="1"/>
          </p:cNvSpPr>
          <p:nvPr>
            <p:ph type="title" idx="4294967295"/>
          </p:nvPr>
        </p:nvSpPr>
        <p:spPr>
          <a:xfrm>
            <a:off x="304800" y="228600"/>
            <a:ext cx="8534400" cy="685800"/>
          </a:xfrm>
        </p:spPr>
        <p:txBody>
          <a:bodyPr/>
          <a:lstStyle/>
          <a:p>
            <a:pPr algn="ct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noGrp="1"/>
          </p:cNvSpPr>
          <p:nvPr/>
        </p:nvSpPr>
        <p:spPr bwMode="auto">
          <a:xfrm>
            <a:off x="6553200" y="6521450"/>
            <a:ext cx="2133600" cy="244475"/>
          </a:xfrm>
          <a:prstGeom prst="rect">
            <a:avLst/>
          </a:prstGeom>
          <a:noFill/>
          <a:ln>
            <a:miter lim="800000"/>
            <a:headEnd/>
            <a:tailEnd/>
          </a:ln>
        </p:spPr>
        <p:txBody>
          <a:bodyPr/>
          <a:lstStyle/>
          <a:p>
            <a:pPr algn="r">
              <a:defRPr/>
            </a:pPr>
            <a:fld id="{1E1E3350-1F93-4FDA-BA3F-775DDC4C2867}" type="slidenum">
              <a:rPr lang="en-US" sz="1400">
                <a:solidFill>
                  <a:srgbClr val="002C58"/>
                </a:solidFill>
                <a:latin typeface="+mn-lt"/>
              </a:rPr>
              <a:pPr algn="r">
                <a:defRPr/>
              </a:pPr>
              <a:t>14</a:t>
            </a:fld>
            <a:endParaRPr lang="en-US" sz="1400">
              <a:solidFill>
                <a:srgbClr val="002C58"/>
              </a:solidFill>
              <a:latin typeface="+mn-lt"/>
            </a:endParaRPr>
          </a:p>
        </p:txBody>
      </p:sp>
      <p:sp>
        <p:nvSpPr>
          <p:cNvPr id="118788" name="Content Placeholder 2"/>
          <p:cNvSpPr>
            <a:spLocks noGrp="1"/>
          </p:cNvSpPr>
          <p:nvPr>
            <p:ph idx="4294967295"/>
          </p:nvPr>
        </p:nvSpPr>
        <p:spPr>
          <a:xfrm>
            <a:off x="457200" y="1447800"/>
            <a:ext cx="8382000" cy="5026025"/>
          </a:xfrm>
        </p:spPr>
        <p:txBody>
          <a:bodyPr>
            <a:normAutofit/>
          </a:bodyPr>
          <a:lstStyle/>
          <a:p>
            <a:pPr eaLnBrk="1" hangingPunct="1">
              <a:buFont typeface="Arial" charset="0"/>
              <a:buNone/>
            </a:pPr>
            <a:r>
              <a:rPr lang="en-US" sz="2400" b="1" dirty="0" smtClean="0">
                <a:latin typeface="Arial" pitchFamily="34" charset="0"/>
                <a:cs typeface="Arial" pitchFamily="34" charset="0"/>
              </a:rPr>
              <a:t>Appeal Brief – 37 CFR 41.37(c) (cont’d)</a:t>
            </a:r>
          </a:p>
          <a:p>
            <a:pPr marL="461963" indent="-461963" eaLnBrk="1" hangingPunct="1"/>
            <a:r>
              <a:rPr lang="en-US" sz="2400" b="0" dirty="0" smtClean="0">
                <a:latin typeface="Arial" pitchFamily="34" charset="0"/>
                <a:cs typeface="Arial" pitchFamily="34" charset="0"/>
              </a:rPr>
              <a:t>Evidence Upon Which Appellants Rely</a:t>
            </a:r>
            <a:endParaRPr lang="en-US" sz="2400" b="0" dirty="0">
              <a:latin typeface="Arial" pitchFamily="34" charset="0"/>
              <a:cs typeface="Arial" pitchFamily="34" charset="0"/>
            </a:endParaRPr>
          </a:p>
          <a:p>
            <a:pPr marL="914400" lvl="1" indent="-457200" eaLnBrk="1" hangingPunct="1"/>
            <a:r>
              <a:rPr lang="en-US" sz="2400" b="0" dirty="0">
                <a:latin typeface="Arial" pitchFamily="34" charset="0"/>
                <a:cs typeface="Arial" pitchFamily="34" charset="0"/>
              </a:rPr>
              <a:t>While an </a:t>
            </a:r>
            <a:r>
              <a:rPr lang="en-US" sz="2400" b="0" dirty="0" smtClean="0">
                <a:latin typeface="Arial" pitchFamily="34" charset="0"/>
                <a:cs typeface="Arial" pitchFamily="34" charset="0"/>
              </a:rPr>
              <a:t>evidence appendix </a:t>
            </a:r>
            <a:r>
              <a:rPr lang="en-US" sz="2400" b="0" dirty="0">
                <a:latin typeface="Arial" pitchFamily="34" charset="0"/>
                <a:cs typeface="Arial" pitchFamily="34" charset="0"/>
              </a:rPr>
              <a:t>is no longer required, it is recommended that </a:t>
            </a:r>
            <a:r>
              <a:rPr lang="en-US" sz="2400" b="0" dirty="0" smtClean="0">
                <a:latin typeface="Arial" pitchFamily="34" charset="0"/>
                <a:cs typeface="Arial" pitchFamily="34" charset="0"/>
              </a:rPr>
              <a:t>appellants clearly identify in </a:t>
            </a:r>
            <a:r>
              <a:rPr lang="en-US" sz="2400" b="0" dirty="0">
                <a:latin typeface="Arial" pitchFamily="34" charset="0"/>
                <a:cs typeface="Arial" pitchFamily="34" charset="0"/>
              </a:rPr>
              <a:t>the </a:t>
            </a:r>
            <a:r>
              <a:rPr lang="en-US" sz="2400" b="0" dirty="0" smtClean="0">
                <a:latin typeface="Arial" pitchFamily="34" charset="0"/>
                <a:cs typeface="Arial" pitchFamily="34" charset="0"/>
              </a:rPr>
              <a:t>appeal brief the </a:t>
            </a:r>
            <a:r>
              <a:rPr lang="en-US" sz="2400" b="0" dirty="0">
                <a:latin typeface="Arial" pitchFamily="34" charset="0"/>
                <a:cs typeface="Arial" pitchFamily="34" charset="0"/>
              </a:rPr>
              <a:t>evidence relied upon </a:t>
            </a:r>
            <a:r>
              <a:rPr lang="en-US" sz="2400" b="0" dirty="0" smtClean="0">
                <a:latin typeface="Arial" pitchFamily="34" charset="0"/>
                <a:cs typeface="Arial" pitchFamily="34" charset="0"/>
              </a:rPr>
              <a:t>(e.g., providing a list of the evidence that includes a clear description of the evidence along with the date of entry of the evidence into the Record) to </a:t>
            </a:r>
            <a:r>
              <a:rPr lang="en-US" sz="2400" b="0" dirty="0">
                <a:latin typeface="Arial" pitchFamily="34" charset="0"/>
                <a:cs typeface="Arial" pitchFamily="34" charset="0"/>
              </a:rPr>
              <a:t>ensure that the Board can easily locate the </a:t>
            </a:r>
            <a:r>
              <a:rPr lang="en-US" sz="2400" b="0" dirty="0" smtClean="0">
                <a:latin typeface="Arial" pitchFamily="34" charset="0"/>
                <a:cs typeface="Arial" pitchFamily="34" charset="0"/>
              </a:rPr>
              <a:t>evidence </a:t>
            </a:r>
            <a:r>
              <a:rPr lang="en-US" sz="2400" b="0" dirty="0">
                <a:latin typeface="Arial" pitchFamily="34" charset="0"/>
                <a:cs typeface="Arial" pitchFamily="34" charset="0"/>
              </a:rPr>
              <a:t>that </a:t>
            </a:r>
            <a:r>
              <a:rPr lang="en-US" sz="2400" b="0" dirty="0" smtClean="0">
                <a:latin typeface="Arial" pitchFamily="34" charset="0"/>
                <a:cs typeface="Arial" pitchFamily="34" charset="0"/>
              </a:rPr>
              <a:t>appellants </a:t>
            </a:r>
            <a:r>
              <a:rPr lang="en-US" sz="2400" b="0" dirty="0">
                <a:latin typeface="Arial" pitchFamily="34" charset="0"/>
                <a:cs typeface="Arial" pitchFamily="34" charset="0"/>
              </a:rPr>
              <a:t>wish the Board to consider</a:t>
            </a:r>
            <a:r>
              <a:rPr lang="en-US" sz="2400" b="0" dirty="0" smtClean="0">
                <a:latin typeface="Arial" pitchFamily="34" charset="0"/>
                <a:cs typeface="Arial" pitchFamily="34" charset="0"/>
              </a:rPr>
              <a:t>.  Appellants may also include copies of the evidence in the appeal brief. </a:t>
            </a:r>
            <a:endParaRPr lang="en-US" sz="2400" b="0" dirty="0">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pPr>
              <a:defRPr/>
            </a:pPr>
            <a:fld id="{260912A4-4B03-4357-84F9-97E48045ADCB}" type="slidenum">
              <a:rPr lang="en-US" smtClean="0"/>
              <a:pPr>
                <a:defRPr/>
              </a:pPr>
              <a:t>14</a:t>
            </a:fld>
            <a:endParaRPr lang="en-US"/>
          </a:p>
        </p:txBody>
      </p:sp>
      <p:sp>
        <p:nvSpPr>
          <p:cNvPr id="6" name="Rectangle 2"/>
          <p:cNvSpPr>
            <a:spLocks noGrp="1"/>
          </p:cNvSpPr>
          <p:nvPr>
            <p:ph type="title" idx="4294967295"/>
          </p:nvPr>
        </p:nvSpPr>
        <p:spPr>
          <a:xfrm>
            <a:off x="304800" y="228600"/>
            <a:ext cx="8534400" cy="685800"/>
          </a:xfrm>
        </p:spPr>
        <p:txBody>
          <a:bodyPr/>
          <a:lstStyle/>
          <a:p>
            <a:pP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Tree>
    <p:extLst>
      <p:ext uri="{BB962C8B-B14F-4D97-AF65-F5344CB8AC3E}">
        <p14:creationId xmlns:p14="http://schemas.microsoft.com/office/powerpoint/2010/main" val="7810834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noGrp="1"/>
          </p:cNvSpPr>
          <p:nvPr/>
        </p:nvSpPr>
        <p:spPr bwMode="auto">
          <a:xfrm>
            <a:off x="6553200" y="6521450"/>
            <a:ext cx="2133600" cy="244475"/>
          </a:xfrm>
          <a:prstGeom prst="rect">
            <a:avLst/>
          </a:prstGeom>
          <a:noFill/>
          <a:ln>
            <a:miter lim="800000"/>
            <a:headEnd/>
            <a:tailEnd/>
          </a:ln>
        </p:spPr>
        <p:txBody>
          <a:bodyPr/>
          <a:lstStyle/>
          <a:p>
            <a:pPr algn="r">
              <a:defRPr/>
            </a:pPr>
            <a:fld id="{1E1E3350-1F93-4FDA-BA3F-775DDC4C2867}" type="slidenum">
              <a:rPr lang="en-US" sz="1400">
                <a:solidFill>
                  <a:srgbClr val="002C58"/>
                </a:solidFill>
                <a:latin typeface="+mn-lt"/>
              </a:rPr>
              <a:pPr algn="r">
                <a:defRPr/>
              </a:pPr>
              <a:t>15</a:t>
            </a:fld>
            <a:endParaRPr lang="en-US" sz="1400">
              <a:solidFill>
                <a:srgbClr val="002C58"/>
              </a:solidFill>
              <a:latin typeface="+mn-lt"/>
            </a:endParaRPr>
          </a:p>
        </p:txBody>
      </p:sp>
      <p:sp>
        <p:nvSpPr>
          <p:cNvPr id="118788" name="Content Placeholder 2"/>
          <p:cNvSpPr>
            <a:spLocks noGrp="1"/>
          </p:cNvSpPr>
          <p:nvPr>
            <p:ph idx="4294967295"/>
          </p:nvPr>
        </p:nvSpPr>
        <p:spPr>
          <a:xfrm>
            <a:off x="457200" y="1447800"/>
            <a:ext cx="8534400" cy="5026025"/>
          </a:xfrm>
        </p:spPr>
        <p:txBody>
          <a:bodyPr/>
          <a:lstStyle/>
          <a:p>
            <a:pPr eaLnBrk="1" hangingPunct="1">
              <a:buFont typeface="Arial" charset="0"/>
              <a:buNone/>
            </a:pPr>
            <a:r>
              <a:rPr lang="en-US" sz="2400" b="1" dirty="0" smtClean="0">
                <a:latin typeface="Arial" pitchFamily="34" charset="0"/>
                <a:cs typeface="Arial" pitchFamily="34" charset="0"/>
              </a:rPr>
              <a:t>Appeal Brief – 37 CFR 41.37(c) (cont’d)</a:t>
            </a:r>
          </a:p>
          <a:p>
            <a:pPr marL="461963" indent="-461963" eaLnBrk="1" hangingPunct="1">
              <a:spcBef>
                <a:spcPts val="0"/>
              </a:spcBef>
            </a:pPr>
            <a:r>
              <a:rPr lang="en-US" sz="2400" b="0" dirty="0" smtClean="0">
                <a:latin typeface="Arial" pitchFamily="34" charset="0"/>
                <a:cs typeface="Arial" pitchFamily="34" charset="0"/>
              </a:rPr>
              <a:t>Assumptions Regarding an Appeal Brief</a:t>
            </a:r>
          </a:p>
          <a:p>
            <a:pPr marL="461963" indent="0" eaLnBrk="1" hangingPunct="1">
              <a:spcBef>
                <a:spcPts val="0"/>
              </a:spcBef>
              <a:buNone/>
            </a:pPr>
            <a:r>
              <a:rPr lang="en-US" sz="2400" b="0" dirty="0" smtClean="0">
                <a:latin typeface="Arial" pitchFamily="34" charset="0"/>
                <a:cs typeface="Arial" pitchFamily="34" charset="0"/>
              </a:rPr>
              <a:t>In order to minimize the number of appeal briefs deemed non-compliant, the Office may assume:</a:t>
            </a:r>
          </a:p>
          <a:p>
            <a:pPr marL="857250" lvl="2" indent="-395288" eaLnBrk="1" hangingPunct="1">
              <a:spcBef>
                <a:spcPts val="0"/>
              </a:spcBef>
              <a:buNone/>
            </a:pPr>
            <a:r>
              <a:rPr lang="en-US" sz="2400" b="0" dirty="0" smtClean="0">
                <a:latin typeface="Arial" pitchFamily="34" charset="0"/>
                <a:cs typeface="Arial" pitchFamily="34" charset="0"/>
              </a:rPr>
              <a:t>a) That no statement as to real party in interest means that the inventors are real party in interest; and</a:t>
            </a:r>
          </a:p>
          <a:p>
            <a:pPr marL="857250" lvl="2" indent="-395288" eaLnBrk="1" hangingPunct="1">
              <a:spcBef>
                <a:spcPts val="0"/>
              </a:spcBef>
              <a:buNone/>
            </a:pPr>
            <a:r>
              <a:rPr lang="en-US" sz="2400" b="0" dirty="0" smtClean="0">
                <a:latin typeface="Arial" pitchFamily="34" charset="0"/>
                <a:cs typeface="Arial" pitchFamily="34" charset="0"/>
              </a:rPr>
              <a:t>b) That no statement of related appeals and interferences means no such related appeals or interferences exist.</a:t>
            </a:r>
          </a:p>
        </p:txBody>
      </p:sp>
      <p:sp>
        <p:nvSpPr>
          <p:cNvPr id="3" name="Slide Number Placeholder 2"/>
          <p:cNvSpPr>
            <a:spLocks noGrp="1"/>
          </p:cNvSpPr>
          <p:nvPr>
            <p:ph type="sldNum" sz="quarter" idx="12"/>
          </p:nvPr>
        </p:nvSpPr>
        <p:spPr/>
        <p:txBody>
          <a:bodyPr/>
          <a:lstStyle/>
          <a:p>
            <a:pPr>
              <a:defRPr/>
            </a:pPr>
            <a:fld id="{260912A4-4B03-4357-84F9-97E48045ADCB}" type="slidenum">
              <a:rPr lang="en-US" smtClean="0"/>
              <a:pPr>
                <a:defRPr/>
              </a:pPr>
              <a:t>15</a:t>
            </a:fld>
            <a:endParaRPr lang="en-US"/>
          </a:p>
        </p:txBody>
      </p:sp>
      <p:sp>
        <p:nvSpPr>
          <p:cNvPr id="6" name="Rectangle 2"/>
          <p:cNvSpPr>
            <a:spLocks noGrp="1"/>
          </p:cNvSpPr>
          <p:nvPr>
            <p:ph type="title" idx="4294967295"/>
          </p:nvPr>
        </p:nvSpPr>
        <p:spPr>
          <a:xfrm>
            <a:off x="304800" y="228600"/>
            <a:ext cx="8534400" cy="685800"/>
          </a:xfrm>
        </p:spPr>
        <p:txBody>
          <a:bodyPr/>
          <a:lstStyle/>
          <a:p>
            <a:pP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Tree>
    <p:extLst>
      <p:ext uri="{BB962C8B-B14F-4D97-AF65-F5344CB8AC3E}">
        <p14:creationId xmlns:p14="http://schemas.microsoft.com/office/powerpoint/2010/main" val="217808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noGrp="1"/>
          </p:cNvSpPr>
          <p:nvPr/>
        </p:nvSpPr>
        <p:spPr bwMode="auto">
          <a:xfrm>
            <a:off x="6553200" y="6521450"/>
            <a:ext cx="2133600" cy="244475"/>
          </a:xfrm>
          <a:prstGeom prst="rect">
            <a:avLst/>
          </a:prstGeom>
          <a:noFill/>
          <a:ln>
            <a:miter lim="800000"/>
            <a:headEnd/>
            <a:tailEnd/>
          </a:ln>
        </p:spPr>
        <p:txBody>
          <a:bodyPr/>
          <a:lstStyle/>
          <a:p>
            <a:pPr algn="r">
              <a:defRPr/>
            </a:pPr>
            <a:fld id="{1E1E3350-1F93-4FDA-BA3F-775DDC4C2867}" type="slidenum">
              <a:rPr lang="en-US" sz="1400">
                <a:solidFill>
                  <a:srgbClr val="002C58"/>
                </a:solidFill>
                <a:latin typeface="+mn-lt"/>
              </a:rPr>
              <a:pPr algn="r">
                <a:defRPr/>
              </a:pPr>
              <a:t>16</a:t>
            </a:fld>
            <a:endParaRPr lang="en-US" sz="1400">
              <a:solidFill>
                <a:srgbClr val="002C58"/>
              </a:solidFill>
              <a:latin typeface="+mn-lt"/>
            </a:endParaRPr>
          </a:p>
        </p:txBody>
      </p:sp>
      <p:sp>
        <p:nvSpPr>
          <p:cNvPr id="118788" name="Content Placeholder 2"/>
          <p:cNvSpPr>
            <a:spLocks noGrp="1"/>
          </p:cNvSpPr>
          <p:nvPr>
            <p:ph idx="4294967295"/>
          </p:nvPr>
        </p:nvSpPr>
        <p:spPr>
          <a:xfrm>
            <a:off x="457200" y="1447800"/>
            <a:ext cx="8534400" cy="5026025"/>
          </a:xfrm>
        </p:spPr>
        <p:txBody>
          <a:bodyPr/>
          <a:lstStyle/>
          <a:p>
            <a:pPr eaLnBrk="1" hangingPunct="1">
              <a:buFont typeface="Arial" charset="0"/>
              <a:buNone/>
            </a:pPr>
            <a:r>
              <a:rPr lang="en-US" sz="2400" b="1" dirty="0" smtClean="0">
                <a:latin typeface="Arial" pitchFamily="34" charset="0"/>
                <a:cs typeface="Arial" pitchFamily="34" charset="0"/>
              </a:rPr>
              <a:t>Appeal Brief – 37 CFR 41.37(c) (cont’d)</a:t>
            </a:r>
          </a:p>
          <a:p>
            <a:pPr marL="461963" lvl="2" indent="-461963" eaLnBrk="1" hangingPunct="1">
              <a:spcBef>
                <a:spcPts val="0"/>
              </a:spcBef>
              <a:buFont typeface="Wingdings" pitchFamily="2" charset="2"/>
              <a:buChar char="§"/>
            </a:pPr>
            <a:r>
              <a:rPr lang="en-US" sz="2400" b="0" dirty="0" smtClean="0">
                <a:latin typeface="Arial" pitchFamily="34" charset="0"/>
                <a:cs typeface="Arial" pitchFamily="34" charset="0"/>
              </a:rPr>
              <a:t>Pro Se Appellants</a:t>
            </a:r>
            <a:endParaRPr lang="en-US" sz="2400" b="0" dirty="0">
              <a:latin typeface="Arial" pitchFamily="34" charset="0"/>
              <a:cs typeface="Arial" pitchFamily="34" charset="0"/>
            </a:endParaRPr>
          </a:p>
          <a:p>
            <a:pPr marL="461963" lvl="2" indent="0" eaLnBrk="1" hangingPunct="1">
              <a:spcBef>
                <a:spcPts val="0"/>
              </a:spcBef>
              <a:buNone/>
            </a:pPr>
            <a:r>
              <a:rPr lang="en-US" sz="2400" b="0" dirty="0" smtClean="0">
                <a:latin typeface="Arial" pitchFamily="34" charset="0"/>
                <a:cs typeface="Arial" pitchFamily="34" charset="0"/>
              </a:rPr>
              <a:t>The Office will not hold a brief defective if an appellant not represented by registered practitioner fails to include in the brief a summary of the claimed subject matter.  An appellant not represented by a registered practitioner need only substantially comply with the remaining appeal brief requirements. </a:t>
            </a:r>
          </a:p>
        </p:txBody>
      </p:sp>
      <p:sp>
        <p:nvSpPr>
          <p:cNvPr id="3" name="Slide Number Placeholder 2"/>
          <p:cNvSpPr>
            <a:spLocks noGrp="1"/>
          </p:cNvSpPr>
          <p:nvPr>
            <p:ph type="sldNum" sz="quarter" idx="12"/>
          </p:nvPr>
        </p:nvSpPr>
        <p:spPr/>
        <p:txBody>
          <a:bodyPr/>
          <a:lstStyle/>
          <a:p>
            <a:pPr>
              <a:defRPr/>
            </a:pPr>
            <a:fld id="{260912A4-4B03-4357-84F9-97E48045ADCB}" type="slidenum">
              <a:rPr lang="en-US" smtClean="0"/>
              <a:pPr>
                <a:defRPr/>
              </a:pPr>
              <a:t>16</a:t>
            </a:fld>
            <a:endParaRPr lang="en-US"/>
          </a:p>
        </p:txBody>
      </p:sp>
      <p:sp>
        <p:nvSpPr>
          <p:cNvPr id="6" name="Rectangle 2"/>
          <p:cNvSpPr>
            <a:spLocks noGrp="1"/>
          </p:cNvSpPr>
          <p:nvPr>
            <p:ph type="title" idx="4294967295"/>
          </p:nvPr>
        </p:nvSpPr>
        <p:spPr>
          <a:xfrm>
            <a:off x="304800" y="228600"/>
            <a:ext cx="8534400" cy="685800"/>
          </a:xfrm>
        </p:spPr>
        <p:txBody>
          <a:bodyPr/>
          <a:lstStyle/>
          <a:p>
            <a:pP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Tree>
    <p:extLst>
      <p:ext uri="{BB962C8B-B14F-4D97-AF65-F5344CB8AC3E}">
        <p14:creationId xmlns:p14="http://schemas.microsoft.com/office/powerpoint/2010/main" val="10661537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Content Placeholder 2"/>
          <p:cNvSpPr>
            <a:spLocks noGrp="1"/>
          </p:cNvSpPr>
          <p:nvPr>
            <p:ph idx="4294967295"/>
          </p:nvPr>
        </p:nvSpPr>
        <p:spPr>
          <a:xfrm>
            <a:off x="457200" y="1447800"/>
            <a:ext cx="8077200" cy="4906963"/>
          </a:xfrm>
        </p:spPr>
        <p:txBody>
          <a:bodyPr/>
          <a:lstStyle/>
          <a:p>
            <a:pPr marL="0" indent="0" eaLnBrk="1" hangingPunct="1">
              <a:buNone/>
            </a:pPr>
            <a:r>
              <a:rPr lang="en-US" sz="2400" b="1" dirty="0" smtClean="0">
                <a:solidFill>
                  <a:srgbClr val="002C58"/>
                </a:solidFill>
                <a:effectLst/>
                <a:latin typeface="Arial" pitchFamily="34" charset="0"/>
                <a:cs typeface="Arial" pitchFamily="34" charset="0"/>
              </a:rPr>
              <a:t>Appeal Brief – 37 CFR 41.37(c) (cont’d)</a:t>
            </a:r>
            <a:endParaRPr lang="en-US" sz="2400" b="1" dirty="0" smtClean="0">
              <a:effectLst/>
              <a:latin typeface="Arial" pitchFamily="34" charset="0"/>
              <a:cs typeface="Arial" pitchFamily="34" charset="0"/>
            </a:endParaRPr>
          </a:p>
          <a:p>
            <a:pPr marL="461963" indent="-461963" eaLnBrk="1" hangingPunct="1"/>
            <a:r>
              <a:rPr lang="en-US" sz="2400" b="0" dirty="0" smtClean="0">
                <a:latin typeface="Arial" pitchFamily="34" charset="0"/>
                <a:cs typeface="Arial" pitchFamily="34" charset="0"/>
              </a:rPr>
              <a:t>37 CFR 41.37(c)(1)(vii)</a:t>
            </a:r>
          </a:p>
          <a:p>
            <a:pPr marL="914400" lvl="1" indent="-452438" eaLnBrk="1" hangingPunct="1"/>
            <a:r>
              <a:rPr lang="en-US" sz="2400" b="0" dirty="0" smtClean="0">
                <a:latin typeface="Arial" pitchFamily="34" charset="0"/>
                <a:cs typeface="Arial" pitchFamily="34" charset="0"/>
              </a:rPr>
              <a:t>The argument section of the appeal brief “shall explain why the examiner erred as to each ground of rejection contested by appellant.”  </a:t>
            </a:r>
          </a:p>
          <a:p>
            <a:pPr marL="914400" lvl="1" indent="-452438" eaLnBrk="1" hangingPunct="1"/>
            <a:r>
              <a:rPr lang="en-US" sz="2400" b="0" dirty="0" smtClean="0">
                <a:latin typeface="Arial" pitchFamily="34" charset="0"/>
                <a:cs typeface="Arial" pitchFamily="34" charset="0"/>
              </a:rPr>
              <a:t>Headings/Subheadings</a:t>
            </a:r>
          </a:p>
          <a:p>
            <a:pPr marL="1376363" lvl="2" indent="-461963" eaLnBrk="1" hangingPunct="1"/>
            <a:r>
              <a:rPr lang="en-US" sz="2400" b="0" dirty="0" smtClean="0">
                <a:latin typeface="Arial" pitchFamily="34" charset="0"/>
                <a:cs typeface="Arial" pitchFamily="34" charset="0"/>
              </a:rPr>
              <a:t>Separate headings are required for each ground of rejection contested by appellant</a:t>
            </a:r>
          </a:p>
          <a:p>
            <a:pPr marL="1376363" lvl="2" indent="-461963" eaLnBrk="1" hangingPunct="1"/>
            <a:r>
              <a:rPr lang="en-US" sz="2400" b="0" dirty="0" smtClean="0">
                <a:latin typeface="Arial" pitchFamily="34" charset="0"/>
                <a:cs typeface="Arial" pitchFamily="34" charset="0"/>
              </a:rPr>
              <a:t>Separate subheadings are required for any claims argued separately or as a subgroup</a:t>
            </a:r>
          </a:p>
        </p:txBody>
      </p:sp>
      <p:sp>
        <p:nvSpPr>
          <p:cNvPr id="3" name="Slide Number Placeholder 2"/>
          <p:cNvSpPr>
            <a:spLocks noGrp="1"/>
          </p:cNvSpPr>
          <p:nvPr>
            <p:ph type="sldNum" sz="quarter" idx="12"/>
          </p:nvPr>
        </p:nvSpPr>
        <p:spPr/>
        <p:txBody>
          <a:bodyPr/>
          <a:lstStyle/>
          <a:p>
            <a:pPr>
              <a:defRPr/>
            </a:pPr>
            <a:fld id="{260912A4-4B03-4357-84F9-97E48045ADCB}" type="slidenum">
              <a:rPr lang="en-US" smtClean="0"/>
              <a:pPr>
                <a:defRPr/>
              </a:pPr>
              <a:t>17</a:t>
            </a:fld>
            <a:endParaRPr lang="en-US"/>
          </a:p>
        </p:txBody>
      </p:sp>
      <p:sp>
        <p:nvSpPr>
          <p:cNvPr id="5" name="Rectangle 2"/>
          <p:cNvSpPr>
            <a:spLocks noGrp="1"/>
          </p:cNvSpPr>
          <p:nvPr>
            <p:ph type="title" idx="4294967295"/>
          </p:nvPr>
        </p:nvSpPr>
        <p:spPr>
          <a:xfrm>
            <a:off x="304800" y="228600"/>
            <a:ext cx="8534400" cy="685800"/>
          </a:xfrm>
        </p:spPr>
        <p:txBody>
          <a:bodyPr/>
          <a:lstStyle/>
          <a:p>
            <a:pP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Content Placeholder 2"/>
          <p:cNvSpPr>
            <a:spLocks noGrp="1"/>
          </p:cNvSpPr>
          <p:nvPr>
            <p:ph idx="4294967295"/>
          </p:nvPr>
        </p:nvSpPr>
        <p:spPr>
          <a:xfrm>
            <a:off x="457200" y="1447800"/>
            <a:ext cx="8077200" cy="4906963"/>
          </a:xfrm>
        </p:spPr>
        <p:txBody>
          <a:bodyPr/>
          <a:lstStyle/>
          <a:p>
            <a:pPr marL="0" indent="0" eaLnBrk="1" hangingPunct="1">
              <a:buNone/>
            </a:pPr>
            <a:r>
              <a:rPr lang="en-US" sz="2400" b="1" dirty="0" smtClean="0">
                <a:solidFill>
                  <a:srgbClr val="002C58"/>
                </a:solidFill>
                <a:effectLst/>
                <a:latin typeface="Arial" pitchFamily="34" charset="0"/>
                <a:cs typeface="Arial" pitchFamily="34" charset="0"/>
              </a:rPr>
              <a:t>Appeal Brief – 37 CFR</a:t>
            </a:r>
            <a:r>
              <a:rPr lang="en-US" sz="2400" b="1" dirty="0" smtClean="0">
                <a:latin typeface="Arial" pitchFamily="34" charset="0"/>
                <a:cs typeface="Arial" pitchFamily="34" charset="0"/>
              </a:rPr>
              <a:t> </a:t>
            </a:r>
            <a:r>
              <a:rPr lang="en-US" sz="2400" b="1" dirty="0" smtClean="0">
                <a:solidFill>
                  <a:srgbClr val="002C58"/>
                </a:solidFill>
                <a:effectLst/>
                <a:latin typeface="Arial" pitchFamily="34" charset="0"/>
                <a:cs typeface="Arial" pitchFamily="34" charset="0"/>
              </a:rPr>
              <a:t>41.37(c) (cont’d)</a:t>
            </a:r>
            <a:endParaRPr lang="en-US" sz="2400" b="1" dirty="0" smtClean="0">
              <a:effectLst/>
              <a:latin typeface="Arial" pitchFamily="34" charset="0"/>
              <a:cs typeface="Arial" pitchFamily="34" charset="0"/>
            </a:endParaRPr>
          </a:p>
          <a:p>
            <a:pPr marL="465138" indent="-465138" eaLnBrk="1" hangingPunct="1"/>
            <a:r>
              <a:rPr lang="en-US" sz="2400" b="0" dirty="0" smtClean="0">
                <a:latin typeface="Arial" pitchFamily="34" charset="0"/>
                <a:cs typeface="Arial" pitchFamily="34" charset="0"/>
              </a:rPr>
              <a:t>37 CFR 41.37(c)(2)</a:t>
            </a:r>
          </a:p>
          <a:p>
            <a:pPr marL="914400" lvl="1" indent="-452438" eaLnBrk="1" hangingPunct="1"/>
            <a:r>
              <a:rPr lang="en-US" sz="2400" b="0" dirty="0" smtClean="0">
                <a:latin typeface="Arial" pitchFamily="34" charset="0"/>
                <a:cs typeface="Arial" pitchFamily="34" charset="0"/>
              </a:rPr>
              <a:t>The rule has been expressly amended to clarify that the procedure for review of an examiner’s refusal to admit an amendment or Evidence is by a petition to the Director under 37 CFR </a:t>
            </a:r>
            <a:r>
              <a:rPr lang="en-US" sz="2400" b="0" dirty="0">
                <a:latin typeface="Arial" pitchFamily="34" charset="0"/>
                <a:cs typeface="Arial" pitchFamily="34" charset="0"/>
              </a:rPr>
              <a:t>1.181</a:t>
            </a:r>
            <a:r>
              <a:rPr lang="en-US" sz="2400" b="0" dirty="0" smtClean="0">
                <a:latin typeface="Arial" pitchFamily="34" charset="0"/>
                <a:cs typeface="Arial" pitchFamily="34" charset="0"/>
              </a:rPr>
              <a:t>.  </a:t>
            </a:r>
          </a:p>
          <a:p>
            <a:pPr marL="914400" lvl="1" indent="-452438" eaLnBrk="1" hangingPunct="1"/>
            <a:r>
              <a:rPr lang="en-US" sz="2400" b="0" dirty="0" smtClean="0">
                <a:latin typeface="Arial" pitchFamily="34" charset="0"/>
                <a:cs typeface="Arial" pitchFamily="34" charset="0"/>
              </a:rPr>
              <a:t>Petitions under 37 CFR 1.181 for refusal to enter an amendment or evidence are decided in the Patent Technology Center.</a:t>
            </a:r>
          </a:p>
        </p:txBody>
      </p:sp>
      <p:sp>
        <p:nvSpPr>
          <p:cNvPr id="3" name="Slide Number Placeholder 2"/>
          <p:cNvSpPr>
            <a:spLocks noGrp="1"/>
          </p:cNvSpPr>
          <p:nvPr>
            <p:ph type="sldNum" sz="quarter" idx="12"/>
          </p:nvPr>
        </p:nvSpPr>
        <p:spPr/>
        <p:txBody>
          <a:bodyPr/>
          <a:lstStyle/>
          <a:p>
            <a:pPr>
              <a:defRPr/>
            </a:pPr>
            <a:fld id="{260912A4-4B03-4357-84F9-97E48045ADCB}" type="slidenum">
              <a:rPr lang="en-US" smtClean="0"/>
              <a:pPr>
                <a:defRPr/>
              </a:pPr>
              <a:t>18</a:t>
            </a:fld>
            <a:endParaRPr lang="en-US"/>
          </a:p>
        </p:txBody>
      </p:sp>
      <p:sp>
        <p:nvSpPr>
          <p:cNvPr id="5" name="Rectangle 2"/>
          <p:cNvSpPr>
            <a:spLocks noGrp="1"/>
          </p:cNvSpPr>
          <p:nvPr>
            <p:ph type="title" idx="4294967295"/>
          </p:nvPr>
        </p:nvSpPr>
        <p:spPr>
          <a:xfrm>
            <a:off x="304800" y="228600"/>
            <a:ext cx="8534400" cy="685800"/>
          </a:xfrm>
        </p:spPr>
        <p:txBody>
          <a:bodyPr/>
          <a:lstStyle/>
          <a:p>
            <a:pP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Tree>
    <p:extLst>
      <p:ext uri="{BB962C8B-B14F-4D97-AF65-F5344CB8AC3E}">
        <p14:creationId xmlns:p14="http://schemas.microsoft.com/office/powerpoint/2010/main" val="26105770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Content Placeholder 2"/>
          <p:cNvSpPr>
            <a:spLocks noGrp="1"/>
          </p:cNvSpPr>
          <p:nvPr>
            <p:ph idx="4294967295"/>
          </p:nvPr>
        </p:nvSpPr>
        <p:spPr>
          <a:xfrm>
            <a:off x="457200" y="1447800"/>
            <a:ext cx="8077200" cy="4906963"/>
          </a:xfrm>
        </p:spPr>
        <p:txBody>
          <a:bodyPr/>
          <a:lstStyle/>
          <a:p>
            <a:pPr marL="609600" indent="-609600" eaLnBrk="1" hangingPunct="1">
              <a:buFont typeface="Arial" charset="0"/>
              <a:buNone/>
            </a:pPr>
            <a:r>
              <a:rPr lang="en-US" sz="2400" b="1" dirty="0">
                <a:latin typeface="Arial" pitchFamily="34" charset="0"/>
                <a:cs typeface="Arial" pitchFamily="34" charset="0"/>
              </a:rPr>
              <a:t>Appeal Brief – 37 CFR </a:t>
            </a:r>
            <a:r>
              <a:rPr lang="en-US" sz="2400" b="1" dirty="0" smtClean="0">
                <a:latin typeface="Arial" pitchFamily="34" charset="0"/>
                <a:cs typeface="Arial" pitchFamily="34" charset="0"/>
              </a:rPr>
              <a:t>41.37(d)</a:t>
            </a:r>
          </a:p>
          <a:p>
            <a:pPr eaLnBrk="1" hangingPunct="1"/>
            <a:r>
              <a:rPr lang="en-US" sz="2400" b="0" dirty="0" smtClean="0">
                <a:latin typeface="Arial" pitchFamily="34" charset="0"/>
                <a:cs typeface="Arial" pitchFamily="34" charset="0"/>
              </a:rPr>
              <a:t>Notice of Non-Compliance</a:t>
            </a:r>
          </a:p>
          <a:p>
            <a:pPr marL="914400" lvl="1" indent="-452438" eaLnBrk="1" hangingPunct="1"/>
            <a:r>
              <a:rPr lang="en-US" sz="2400" b="0" dirty="0" smtClean="0">
                <a:latin typeface="Arial" pitchFamily="34" charset="0"/>
                <a:cs typeface="Arial" pitchFamily="34" charset="0"/>
              </a:rPr>
              <a:t>If appellant does not file an amended brief within the set time period correcting all of the reasons for non-compliance, the appeal will be dismissed.</a:t>
            </a:r>
          </a:p>
          <a:p>
            <a:pPr marL="914400" lvl="1" indent="-452438" eaLnBrk="1" hangingPunct="1"/>
            <a:r>
              <a:rPr lang="en-US" sz="2400" b="0" dirty="0" smtClean="0">
                <a:latin typeface="Arial" pitchFamily="34" charset="0"/>
                <a:cs typeface="Arial" pitchFamily="34" charset="0"/>
              </a:rPr>
              <a:t>An appellant who disagrees with the determination of non-compliance may petition the Chief Administrative Patent Judge under 37 CFR 41.3.     </a:t>
            </a:r>
          </a:p>
        </p:txBody>
      </p:sp>
      <p:sp>
        <p:nvSpPr>
          <p:cNvPr id="3" name="Slide Number Placeholder 2"/>
          <p:cNvSpPr>
            <a:spLocks noGrp="1"/>
          </p:cNvSpPr>
          <p:nvPr>
            <p:ph type="sldNum" sz="quarter" idx="12"/>
          </p:nvPr>
        </p:nvSpPr>
        <p:spPr/>
        <p:txBody>
          <a:bodyPr/>
          <a:lstStyle/>
          <a:p>
            <a:pPr>
              <a:defRPr/>
            </a:pPr>
            <a:fld id="{260912A4-4B03-4357-84F9-97E48045ADCB}" type="slidenum">
              <a:rPr lang="en-US" smtClean="0"/>
              <a:pPr>
                <a:defRPr/>
              </a:pPr>
              <a:t>19</a:t>
            </a:fld>
            <a:endParaRPr lang="en-US"/>
          </a:p>
        </p:txBody>
      </p:sp>
      <p:sp>
        <p:nvSpPr>
          <p:cNvPr id="5" name="Rectangle 2"/>
          <p:cNvSpPr>
            <a:spLocks noGrp="1"/>
          </p:cNvSpPr>
          <p:nvPr>
            <p:ph type="title" idx="4294967295"/>
          </p:nvPr>
        </p:nvSpPr>
        <p:spPr>
          <a:xfrm>
            <a:off x="304800" y="228600"/>
            <a:ext cx="8534400" cy="685800"/>
          </a:xfrm>
        </p:spPr>
        <p:txBody>
          <a:bodyPr/>
          <a:lstStyle/>
          <a:p>
            <a:pP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Tree>
    <p:extLst>
      <p:ext uri="{BB962C8B-B14F-4D97-AF65-F5344CB8AC3E}">
        <p14:creationId xmlns:p14="http://schemas.microsoft.com/office/powerpoint/2010/main" val="1758018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685800"/>
          </a:xfrm>
        </p:spPr>
        <p:txBody>
          <a:bodyPr rtlCol="0">
            <a:noAutofit/>
          </a:bodyPr>
          <a:lstStyle/>
          <a:p>
            <a:pPr eaLnBrk="1" fontAlgn="auto" hangingPunct="1">
              <a:spcAft>
                <a:spcPts val="0"/>
              </a:spcAft>
              <a:defRPr/>
            </a:pPr>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endParaRPr lang="en-US" sz="3200" b="1" dirty="0">
              <a:latin typeface="Arial" pitchFamily="34" charset="0"/>
              <a:cs typeface="Arial" pitchFamily="34" charset="0"/>
            </a:endParaRPr>
          </a:p>
        </p:txBody>
      </p:sp>
      <p:sp>
        <p:nvSpPr>
          <p:cNvPr id="5124" name="Content Placeholder 2"/>
          <p:cNvSpPr>
            <a:spLocks noGrp="1"/>
          </p:cNvSpPr>
          <p:nvPr>
            <p:ph idx="1"/>
          </p:nvPr>
        </p:nvSpPr>
        <p:spPr>
          <a:xfrm>
            <a:off x="457200" y="1447800"/>
            <a:ext cx="8534400" cy="4724400"/>
          </a:xfrm>
        </p:spPr>
        <p:txBody>
          <a:bodyPr/>
          <a:lstStyle/>
          <a:p>
            <a:pPr eaLnBrk="1" hangingPunct="1">
              <a:lnSpc>
                <a:spcPct val="90000"/>
              </a:lnSpc>
              <a:buFont typeface="Arial" charset="0"/>
              <a:buNone/>
            </a:pPr>
            <a:r>
              <a:rPr lang="en-US" sz="2400" b="1" dirty="0" smtClean="0">
                <a:latin typeface="Arial" pitchFamily="34" charset="0"/>
                <a:cs typeface="Arial" pitchFamily="34" charset="0"/>
              </a:rPr>
              <a:t>The Effective Date:  January 23, 2012</a:t>
            </a:r>
          </a:p>
          <a:p>
            <a:pPr marL="461963" indent="-461963" eaLnBrk="1" hangingPunct="1">
              <a:lnSpc>
                <a:spcPct val="90000"/>
              </a:lnSpc>
            </a:pPr>
            <a:r>
              <a:rPr lang="en-US" sz="2400" b="0" dirty="0" smtClean="0">
                <a:latin typeface="Arial" pitchFamily="34" charset="0"/>
                <a:cs typeface="Arial" pitchFamily="34" charset="0"/>
              </a:rPr>
              <a:t>Applies to any appeal that includes a notice of appeal filed on/after January 23, 2012.</a:t>
            </a:r>
          </a:p>
          <a:p>
            <a:pPr marL="461963" indent="-461963" eaLnBrk="1" hangingPunct="1">
              <a:lnSpc>
                <a:spcPct val="90000"/>
              </a:lnSpc>
            </a:pPr>
            <a:r>
              <a:rPr lang="en-US" sz="2400" b="0" dirty="0" smtClean="0">
                <a:latin typeface="Arial" pitchFamily="34" charset="0"/>
                <a:cs typeface="Arial" pitchFamily="34" charset="0"/>
              </a:rPr>
              <a:t>A certificate of mailing or transmission in compliance with   § 1.8 will be applicable to determine whether the notice of appeal was filed prior to the effective date in order to determine whether the revised rules apply. </a:t>
            </a:r>
          </a:p>
          <a:p>
            <a:pPr marL="461963" indent="-461963"/>
            <a:r>
              <a:rPr lang="en-US" sz="2400" b="0" i="1" dirty="0" smtClean="0">
                <a:latin typeface="Arial" pitchFamily="34" charset="0"/>
                <a:cs typeface="Arial" pitchFamily="34" charset="0"/>
              </a:rPr>
              <a:t>See Rules of Practice Before the Board of Patent Appeals and Interferences in Ex Parte Appeals</a:t>
            </a:r>
            <a:r>
              <a:rPr lang="en-US" sz="2400" b="0" dirty="0" smtClean="0">
                <a:latin typeface="Arial" pitchFamily="34" charset="0"/>
                <a:cs typeface="Arial" pitchFamily="34" charset="0"/>
              </a:rPr>
              <a:t>; Final Rule, 76 FR 72270 (Nov. 22, 2011).</a:t>
            </a:r>
          </a:p>
        </p:txBody>
      </p:sp>
      <p:sp>
        <p:nvSpPr>
          <p:cNvPr id="3" name="Slide Number Placeholder 2"/>
          <p:cNvSpPr>
            <a:spLocks noGrp="1"/>
          </p:cNvSpPr>
          <p:nvPr>
            <p:ph type="sldNum" sz="quarter" idx="12"/>
          </p:nvPr>
        </p:nvSpPr>
        <p:spPr/>
        <p:txBody>
          <a:bodyPr/>
          <a:lstStyle/>
          <a:p>
            <a:pPr>
              <a:defRPr/>
            </a:pPr>
            <a:fld id="{725044C6-85D2-45BC-B199-14137A25B2CF}"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p:nvPr>
        </p:nvSpPr>
        <p:spPr>
          <a:xfrm>
            <a:off x="304800" y="228600"/>
            <a:ext cx="8534400" cy="685800"/>
          </a:xfrm>
        </p:spPr>
        <p:txBody>
          <a:bodyPr/>
          <a:lstStyle/>
          <a:p>
            <a:pP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
        <p:nvSpPr>
          <p:cNvPr id="34820" name="Rectangle 3"/>
          <p:cNvSpPr>
            <a:spLocks noGrp="1"/>
          </p:cNvSpPr>
          <p:nvPr>
            <p:ph type="body" idx="1"/>
          </p:nvPr>
        </p:nvSpPr>
        <p:spPr>
          <a:xfrm>
            <a:off x="496986" y="1447800"/>
            <a:ext cx="8610600" cy="5178425"/>
          </a:xfrm>
        </p:spPr>
        <p:txBody>
          <a:bodyPr/>
          <a:lstStyle/>
          <a:p>
            <a:pPr marL="609600" indent="-609600" eaLnBrk="1" hangingPunct="1">
              <a:buFont typeface="Arial" charset="0"/>
              <a:buNone/>
            </a:pPr>
            <a:r>
              <a:rPr lang="en-US" sz="2400" b="1" dirty="0" smtClean="0">
                <a:latin typeface="Arial" pitchFamily="34" charset="0"/>
                <a:cs typeface="Arial" pitchFamily="34" charset="0"/>
              </a:rPr>
              <a:t>Examiner’s answer – 37 CFR 41.39</a:t>
            </a:r>
          </a:p>
          <a:p>
            <a:pPr marL="461963" indent="-461963" eaLnBrk="1" hangingPunct="1"/>
            <a:r>
              <a:rPr lang="en-US" sz="2400" b="0" dirty="0" smtClean="0">
                <a:latin typeface="Arial" pitchFamily="34" charset="0"/>
                <a:cs typeface="Arial" pitchFamily="34" charset="0"/>
              </a:rPr>
              <a:t>The primary examiner may </a:t>
            </a:r>
            <a:r>
              <a:rPr lang="en-US" sz="2400" b="0" dirty="0">
                <a:latin typeface="Arial" pitchFamily="34" charset="0"/>
                <a:cs typeface="Arial" pitchFamily="34" charset="0"/>
              </a:rPr>
              <a:t>furnish a written answer to the </a:t>
            </a:r>
            <a:r>
              <a:rPr lang="en-US" sz="2400" b="0" dirty="0" smtClean="0">
                <a:latin typeface="Arial" pitchFamily="34" charset="0"/>
                <a:cs typeface="Arial" pitchFamily="34" charset="0"/>
              </a:rPr>
              <a:t>appeal within such time as directed by the Director.  </a:t>
            </a:r>
            <a:br>
              <a:rPr lang="en-US" sz="2400" b="0" dirty="0" smtClean="0">
                <a:latin typeface="Arial" pitchFamily="34" charset="0"/>
                <a:cs typeface="Arial" pitchFamily="34" charset="0"/>
              </a:rPr>
            </a:br>
            <a:r>
              <a:rPr lang="en-US" sz="2400" b="0" dirty="0" smtClean="0">
                <a:latin typeface="Arial" pitchFamily="34" charset="0"/>
                <a:cs typeface="Arial" pitchFamily="34" charset="0"/>
              </a:rPr>
              <a:t>See § 41.39(a).</a:t>
            </a:r>
          </a:p>
          <a:p>
            <a:pPr marL="461963" indent="-461963" eaLnBrk="1" hangingPunct="1"/>
            <a:r>
              <a:rPr lang="en-US" sz="2400" b="0" dirty="0" smtClean="0">
                <a:latin typeface="Arial" pitchFamily="34" charset="0"/>
                <a:cs typeface="Arial" pitchFamily="34" charset="0"/>
              </a:rPr>
              <a:t>The examiner’s answer is deemed to incorporate all of the grounds of rejection set forth in the Office action from which the appeal is taken (as modified by any advisory action and pre-appeal brief conference decision) unless the examiner expressly indicates in the examiner’s answer that a ground of rejection has been withdrawn.  See </a:t>
            </a:r>
            <a:r>
              <a:rPr lang="en-US" sz="2400" b="0" dirty="0">
                <a:latin typeface="Arial" pitchFamily="34" charset="0"/>
                <a:cs typeface="Arial" pitchFamily="34" charset="0"/>
              </a:rPr>
              <a:t>§ 41.39(a</a:t>
            </a:r>
            <a:r>
              <a:rPr lang="en-US" sz="2400" b="0" dirty="0" smtClean="0">
                <a:latin typeface="Arial" pitchFamily="34" charset="0"/>
                <a:cs typeface="Arial" pitchFamily="34" charset="0"/>
              </a:rPr>
              <a:t>)(1).</a:t>
            </a:r>
          </a:p>
        </p:txBody>
      </p:sp>
      <p:sp>
        <p:nvSpPr>
          <p:cNvPr id="2" name="Slide Number Placeholder 1"/>
          <p:cNvSpPr>
            <a:spLocks noGrp="1"/>
          </p:cNvSpPr>
          <p:nvPr>
            <p:ph type="sldNum" sz="quarter" idx="12"/>
          </p:nvPr>
        </p:nvSpPr>
        <p:spPr/>
        <p:txBody>
          <a:bodyPr/>
          <a:lstStyle/>
          <a:p>
            <a:pPr>
              <a:defRPr/>
            </a:pPr>
            <a:fld id="{725044C6-85D2-45BC-B199-14137A25B2CF}"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50975"/>
            <a:ext cx="8229600" cy="5026025"/>
          </a:xfrm>
        </p:spPr>
        <p:txBody>
          <a:bodyPr/>
          <a:lstStyle/>
          <a:p>
            <a:pPr marL="0" indent="0" eaLnBrk="1" hangingPunct="1">
              <a:buNone/>
            </a:pPr>
            <a:r>
              <a:rPr lang="en-US" sz="2400" b="1" dirty="0" smtClean="0">
                <a:latin typeface="Arial" pitchFamily="34" charset="0"/>
                <a:cs typeface="Arial" pitchFamily="34" charset="0"/>
              </a:rPr>
              <a:t>Examiner’s </a:t>
            </a:r>
            <a:r>
              <a:rPr lang="en-US" sz="2400" b="1" dirty="0">
                <a:latin typeface="Arial" pitchFamily="34" charset="0"/>
                <a:cs typeface="Arial" pitchFamily="34" charset="0"/>
              </a:rPr>
              <a:t>answer – 37 CFR </a:t>
            </a:r>
            <a:r>
              <a:rPr lang="en-US" sz="2400" b="1" dirty="0" smtClean="0">
                <a:latin typeface="Arial" pitchFamily="34" charset="0"/>
                <a:cs typeface="Arial" pitchFamily="34" charset="0"/>
              </a:rPr>
              <a:t>41.39 (cont’d)</a:t>
            </a:r>
          </a:p>
          <a:p>
            <a:pPr marL="461963" lvl="1" indent="-461963" eaLnBrk="1" hangingPunct="1"/>
            <a:r>
              <a:rPr lang="en-US" sz="2400" b="0" dirty="0" smtClean="0">
                <a:latin typeface="Arial" pitchFamily="34" charset="0"/>
                <a:cs typeface="Arial" pitchFamily="34" charset="0"/>
              </a:rPr>
              <a:t>Grounds of Rejection</a:t>
            </a:r>
          </a:p>
          <a:p>
            <a:pPr marL="914400" lvl="2" indent="-452438" eaLnBrk="1" hangingPunct="1"/>
            <a:r>
              <a:rPr lang="en-US" sz="2400" b="0" dirty="0" smtClean="0">
                <a:latin typeface="Arial" pitchFamily="34" charset="0"/>
                <a:cs typeface="Arial" pitchFamily="34" charset="0"/>
              </a:rPr>
              <a:t>Identification of Office action from which appeal is taken </a:t>
            </a:r>
          </a:p>
          <a:p>
            <a:pPr marL="914400" lvl="2" indent="-452438" eaLnBrk="1" hangingPunct="1"/>
            <a:r>
              <a:rPr lang="en-US" sz="2400" b="0" dirty="0" smtClean="0">
                <a:latin typeface="Arial" pitchFamily="34" charset="0"/>
                <a:cs typeface="Arial" pitchFamily="34" charset="0"/>
              </a:rPr>
              <a:t>New Grounds of Rejection</a:t>
            </a:r>
          </a:p>
          <a:p>
            <a:pPr marL="914400" lvl="2" indent="-452438" eaLnBrk="1" hangingPunct="1"/>
            <a:r>
              <a:rPr lang="en-US" sz="2400" b="0" dirty="0" smtClean="0">
                <a:latin typeface="Arial" pitchFamily="34" charset="0"/>
                <a:cs typeface="Arial" pitchFamily="34" charset="0"/>
              </a:rPr>
              <a:t>Grounds of Rejection Withdrawn</a:t>
            </a:r>
          </a:p>
          <a:p>
            <a:pPr marL="461963" lvl="1" indent="-461963" eaLnBrk="1" hangingPunct="1"/>
            <a:r>
              <a:rPr lang="en-US" sz="2400" b="0" dirty="0" smtClean="0">
                <a:latin typeface="Arial" pitchFamily="34" charset="0"/>
                <a:cs typeface="Arial" pitchFamily="34" charset="0"/>
              </a:rPr>
              <a:t>Response to Argument</a:t>
            </a:r>
            <a:endParaRPr lang="en-US" sz="2400" b="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725044C6-85D2-45BC-B199-14137A25B2CF}" type="slidenum">
              <a:rPr lang="en-US" smtClean="0"/>
              <a:pPr>
                <a:defRPr/>
              </a:pPr>
              <a:t>21</a:t>
            </a:fld>
            <a:endParaRPr lang="en-US"/>
          </a:p>
        </p:txBody>
      </p:sp>
      <p:sp>
        <p:nvSpPr>
          <p:cNvPr id="6" name="Rectangle 2"/>
          <p:cNvSpPr>
            <a:spLocks noGrp="1"/>
          </p:cNvSpPr>
          <p:nvPr>
            <p:ph type="title" idx="4294967295"/>
          </p:nvPr>
        </p:nvSpPr>
        <p:spPr>
          <a:xfrm>
            <a:off x="304800" y="228600"/>
            <a:ext cx="8534400" cy="685800"/>
          </a:xfrm>
        </p:spPr>
        <p:txBody>
          <a:bodyPr/>
          <a:lstStyle/>
          <a:p>
            <a:pP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Tree>
    <p:extLst>
      <p:ext uri="{BB962C8B-B14F-4D97-AF65-F5344CB8AC3E}">
        <p14:creationId xmlns:p14="http://schemas.microsoft.com/office/powerpoint/2010/main" val="27588508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p:nvPr>
        </p:nvSpPr>
        <p:spPr>
          <a:xfrm>
            <a:off x="304800" y="228600"/>
            <a:ext cx="8534400" cy="685800"/>
          </a:xfrm>
        </p:spPr>
        <p:txBody>
          <a:bodyPr/>
          <a:lstStyle/>
          <a:p>
            <a:pP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
        <p:nvSpPr>
          <p:cNvPr id="34820" name="Rectangle 3"/>
          <p:cNvSpPr>
            <a:spLocks noGrp="1"/>
          </p:cNvSpPr>
          <p:nvPr>
            <p:ph type="body" idx="1"/>
          </p:nvPr>
        </p:nvSpPr>
        <p:spPr>
          <a:xfrm>
            <a:off x="457200" y="1447800"/>
            <a:ext cx="8382000" cy="5178425"/>
          </a:xfrm>
        </p:spPr>
        <p:txBody>
          <a:bodyPr/>
          <a:lstStyle/>
          <a:p>
            <a:pPr marL="609600" indent="-609600" eaLnBrk="1" hangingPunct="1">
              <a:buFont typeface="Arial" charset="0"/>
              <a:buNone/>
            </a:pPr>
            <a:r>
              <a:rPr lang="en-US" sz="2400" b="1" dirty="0" smtClean="0">
                <a:latin typeface="Arial" pitchFamily="34" charset="0"/>
                <a:cs typeface="Arial" pitchFamily="34" charset="0"/>
              </a:rPr>
              <a:t>Examiner’s answer – 37 CFR 41.39 (cont’d)</a:t>
            </a:r>
          </a:p>
          <a:p>
            <a:pPr marL="461963" indent="-461963" eaLnBrk="1" hangingPunct="1"/>
            <a:r>
              <a:rPr lang="en-US" sz="2400" b="0" dirty="0" smtClean="0">
                <a:latin typeface="Arial" pitchFamily="34" charset="0"/>
                <a:cs typeface="Arial" pitchFamily="34" charset="0"/>
              </a:rPr>
              <a:t>The examiner continues to have the ability to include a new ground of rejection in the examiner’s answer. </a:t>
            </a:r>
            <a:br>
              <a:rPr lang="en-US" sz="2400" b="0" dirty="0" smtClean="0">
                <a:latin typeface="Arial" pitchFamily="34" charset="0"/>
                <a:cs typeface="Arial" pitchFamily="34" charset="0"/>
              </a:rPr>
            </a:br>
            <a:r>
              <a:rPr lang="en-US" sz="2400" b="0" dirty="0" smtClean="0">
                <a:latin typeface="Arial" pitchFamily="34" charset="0"/>
                <a:cs typeface="Arial" pitchFamily="34" charset="0"/>
              </a:rPr>
              <a:t>See § 41.39(a)(2)</a:t>
            </a:r>
          </a:p>
          <a:p>
            <a:pPr marL="461963" indent="-461963" eaLnBrk="1" hangingPunct="1"/>
            <a:r>
              <a:rPr lang="en-US" sz="2400" b="0" dirty="0" smtClean="0">
                <a:latin typeface="Arial" pitchFamily="34" charset="0"/>
                <a:cs typeface="Arial" pitchFamily="34" charset="0"/>
              </a:rPr>
              <a:t>The Director or Director’s designee must approve of the filing of the new ground of rejection in the examiner’s answer. See § </a:t>
            </a:r>
            <a:r>
              <a:rPr lang="en-US" sz="2400" b="0" dirty="0">
                <a:latin typeface="Arial" pitchFamily="34" charset="0"/>
                <a:cs typeface="Arial" pitchFamily="34" charset="0"/>
              </a:rPr>
              <a:t>41.39(a)(2</a:t>
            </a:r>
            <a:r>
              <a:rPr lang="en-US" sz="2400" b="0" dirty="0" smtClean="0">
                <a:latin typeface="Arial" pitchFamily="34" charset="0"/>
                <a:cs typeface="Arial" pitchFamily="34" charset="0"/>
              </a:rPr>
              <a:t>)</a:t>
            </a:r>
          </a:p>
        </p:txBody>
      </p:sp>
      <p:sp>
        <p:nvSpPr>
          <p:cNvPr id="2" name="Slide Number Placeholder 1"/>
          <p:cNvSpPr>
            <a:spLocks noGrp="1"/>
          </p:cNvSpPr>
          <p:nvPr>
            <p:ph type="sldNum" sz="quarter" idx="12"/>
          </p:nvPr>
        </p:nvSpPr>
        <p:spPr/>
        <p:txBody>
          <a:bodyPr/>
          <a:lstStyle/>
          <a:p>
            <a:pPr>
              <a:defRPr/>
            </a:pPr>
            <a:fld id="{725044C6-85D2-45BC-B199-14137A25B2CF}" type="slidenum">
              <a:rPr lang="en-US" smtClean="0"/>
              <a:pPr>
                <a:defRPr/>
              </a:pPr>
              <a:t>22</a:t>
            </a:fld>
            <a:endParaRPr lang="en-US"/>
          </a:p>
        </p:txBody>
      </p:sp>
    </p:spTree>
    <p:extLst>
      <p:ext uri="{BB962C8B-B14F-4D97-AF65-F5344CB8AC3E}">
        <p14:creationId xmlns:p14="http://schemas.microsoft.com/office/powerpoint/2010/main" val="10308079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noGrp="1"/>
          </p:cNvSpPr>
          <p:nvPr/>
        </p:nvSpPr>
        <p:spPr bwMode="auto">
          <a:xfrm>
            <a:off x="6553200" y="6521450"/>
            <a:ext cx="2133600" cy="244475"/>
          </a:xfrm>
          <a:prstGeom prst="rect">
            <a:avLst/>
          </a:prstGeom>
          <a:noFill/>
          <a:ln>
            <a:miter lim="800000"/>
            <a:headEnd/>
            <a:tailEnd/>
          </a:ln>
        </p:spPr>
        <p:txBody>
          <a:bodyPr/>
          <a:lstStyle/>
          <a:p>
            <a:pPr algn="r">
              <a:defRPr/>
            </a:pPr>
            <a:fld id="{96082D67-F9FC-4D92-AA8A-8A3DEBA354CB}" type="slidenum">
              <a:rPr lang="en-US" sz="1400">
                <a:solidFill>
                  <a:srgbClr val="002C58"/>
                </a:solidFill>
                <a:latin typeface="+mn-lt"/>
              </a:rPr>
              <a:pPr algn="r">
                <a:defRPr/>
              </a:pPr>
              <a:t>23</a:t>
            </a:fld>
            <a:endParaRPr lang="en-US" sz="1400">
              <a:solidFill>
                <a:srgbClr val="002C58"/>
              </a:solidFill>
              <a:latin typeface="+mn-lt"/>
            </a:endParaRPr>
          </a:p>
        </p:txBody>
      </p:sp>
      <p:sp>
        <p:nvSpPr>
          <p:cNvPr id="50178" name="Rectangle 2"/>
          <p:cNvSpPr>
            <a:spLocks noGrp="1"/>
          </p:cNvSpPr>
          <p:nvPr>
            <p:ph type="title" idx="4294967295"/>
          </p:nvPr>
        </p:nvSpPr>
        <p:spPr/>
        <p:txBody>
          <a:bodyPr/>
          <a:lstStyle/>
          <a:p>
            <a:pP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
        <p:nvSpPr>
          <p:cNvPr id="239620" name="Rectangle 3"/>
          <p:cNvSpPr>
            <a:spLocks noGrp="1"/>
          </p:cNvSpPr>
          <p:nvPr>
            <p:ph type="body" idx="4294967295"/>
          </p:nvPr>
        </p:nvSpPr>
        <p:spPr>
          <a:xfrm>
            <a:off x="457200" y="1465262"/>
            <a:ext cx="8382000" cy="5178425"/>
          </a:xfrm>
        </p:spPr>
        <p:txBody>
          <a:bodyPr>
            <a:normAutofit/>
          </a:bodyPr>
          <a:lstStyle/>
          <a:p>
            <a:pPr marL="609600" indent="-609600" eaLnBrk="1" hangingPunct="1">
              <a:buFont typeface="Arial" charset="0"/>
              <a:buNone/>
            </a:pPr>
            <a:r>
              <a:rPr lang="en-US" sz="2400" b="1" dirty="0" smtClean="0">
                <a:latin typeface="Arial" pitchFamily="34" charset="0"/>
                <a:cs typeface="Arial" pitchFamily="34" charset="0"/>
              </a:rPr>
              <a:t>Examiner’s answer – 37 CFR 41.39 (cont’d) </a:t>
            </a:r>
          </a:p>
          <a:p>
            <a:pPr eaLnBrk="1" hangingPunct="1"/>
            <a:r>
              <a:rPr lang="en-US" sz="2400" b="0" dirty="0" smtClean="0">
                <a:latin typeface="Arial" pitchFamily="34" charset="0"/>
                <a:cs typeface="Arial" pitchFamily="34" charset="0"/>
              </a:rPr>
              <a:t>Appellant </a:t>
            </a:r>
            <a:r>
              <a:rPr lang="en-US" sz="2400" b="0" dirty="0">
                <a:latin typeface="Arial" pitchFamily="34" charset="0"/>
                <a:cs typeface="Arial" pitchFamily="34" charset="0"/>
              </a:rPr>
              <a:t>must respond to </a:t>
            </a:r>
            <a:r>
              <a:rPr lang="en-US" sz="2400" b="0" dirty="0" smtClean="0">
                <a:latin typeface="Arial" pitchFamily="34" charset="0"/>
                <a:cs typeface="Arial" pitchFamily="34" charset="0"/>
              </a:rPr>
              <a:t>a designated new </a:t>
            </a:r>
            <a:r>
              <a:rPr lang="en-US" sz="2400" b="0" dirty="0">
                <a:latin typeface="Arial" pitchFamily="34" charset="0"/>
                <a:cs typeface="Arial" pitchFamily="34" charset="0"/>
              </a:rPr>
              <a:t>ground of rejection to avoid </a:t>
            </a:r>
            <a:r>
              <a:rPr lang="en-US" sz="2400" b="0" i="1" dirty="0" err="1">
                <a:latin typeface="Arial" pitchFamily="34" charset="0"/>
                <a:cs typeface="Arial" pitchFamily="34" charset="0"/>
              </a:rPr>
              <a:t>sua</a:t>
            </a:r>
            <a:r>
              <a:rPr lang="en-US" sz="2400" b="0" i="1" dirty="0">
                <a:latin typeface="Arial" pitchFamily="34" charset="0"/>
                <a:cs typeface="Arial" pitchFamily="34" charset="0"/>
              </a:rPr>
              <a:t> </a:t>
            </a:r>
            <a:r>
              <a:rPr lang="en-US" sz="2400" b="0" i="1" dirty="0" err="1">
                <a:latin typeface="Arial" pitchFamily="34" charset="0"/>
                <a:cs typeface="Arial" pitchFamily="34" charset="0"/>
              </a:rPr>
              <a:t>sponte</a:t>
            </a:r>
            <a:r>
              <a:rPr lang="en-US" sz="2400" b="0" dirty="0">
                <a:latin typeface="Arial" pitchFamily="34" charset="0"/>
                <a:cs typeface="Arial" pitchFamily="34" charset="0"/>
              </a:rPr>
              <a:t> dismissal as to the claims subject to the new ground.  See </a:t>
            </a:r>
            <a:r>
              <a:rPr lang="en-US" sz="2400" b="0" dirty="0" smtClean="0">
                <a:latin typeface="Arial" pitchFamily="34" charset="0"/>
                <a:cs typeface="Arial" pitchFamily="34" charset="0"/>
              </a:rPr>
              <a:t>§ </a:t>
            </a:r>
            <a:r>
              <a:rPr lang="en-US" sz="2400" b="0" dirty="0">
                <a:latin typeface="Arial" pitchFamily="34" charset="0"/>
                <a:cs typeface="Arial" pitchFamily="34" charset="0"/>
              </a:rPr>
              <a:t>41.39(b</a:t>
            </a:r>
            <a:r>
              <a:rPr lang="en-US" sz="2400" b="0" dirty="0" smtClean="0">
                <a:latin typeface="Arial" pitchFamily="34" charset="0"/>
                <a:cs typeface="Arial" pitchFamily="34" charset="0"/>
              </a:rPr>
              <a:t>).</a:t>
            </a:r>
          </a:p>
          <a:p>
            <a:pPr eaLnBrk="1" hangingPunct="1"/>
            <a:r>
              <a:rPr lang="en-US" sz="2400" b="0" dirty="0" smtClean="0">
                <a:latin typeface="Arial" pitchFamily="34" charset="0"/>
                <a:cs typeface="Arial" pitchFamily="34" charset="0"/>
              </a:rPr>
              <a:t>Appellant’s response to new ground of rejection is either a request to reopen prosecution before the primary examiner by filing a reply under 37 CFR 1.111 or a request to maintain the appeal by filing a reply brief. See §§ 41.39(b)(1) and (b)(2).</a:t>
            </a:r>
          </a:p>
        </p:txBody>
      </p:sp>
      <p:sp>
        <p:nvSpPr>
          <p:cNvPr id="2" name="Slide Number Placeholder 1"/>
          <p:cNvSpPr>
            <a:spLocks noGrp="1"/>
          </p:cNvSpPr>
          <p:nvPr>
            <p:ph type="sldNum" sz="quarter" idx="12"/>
          </p:nvPr>
        </p:nvSpPr>
        <p:spPr/>
        <p:txBody>
          <a:bodyPr/>
          <a:lstStyle/>
          <a:p>
            <a:pPr>
              <a:defRPr/>
            </a:pPr>
            <a:fld id="{260912A4-4B03-4357-84F9-97E48045ADCB}"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noGrp="1"/>
          </p:cNvSpPr>
          <p:nvPr/>
        </p:nvSpPr>
        <p:spPr bwMode="auto">
          <a:xfrm>
            <a:off x="6553200" y="6521450"/>
            <a:ext cx="2133600" cy="244475"/>
          </a:xfrm>
          <a:prstGeom prst="rect">
            <a:avLst/>
          </a:prstGeom>
          <a:noFill/>
          <a:ln>
            <a:miter lim="800000"/>
            <a:headEnd/>
            <a:tailEnd/>
          </a:ln>
        </p:spPr>
        <p:txBody>
          <a:bodyPr/>
          <a:lstStyle/>
          <a:p>
            <a:pPr algn="r">
              <a:defRPr/>
            </a:pPr>
            <a:fld id="{96082D67-F9FC-4D92-AA8A-8A3DEBA354CB}" type="slidenum">
              <a:rPr lang="en-US" sz="1400">
                <a:solidFill>
                  <a:srgbClr val="002C58"/>
                </a:solidFill>
                <a:latin typeface="+mn-lt"/>
              </a:rPr>
              <a:pPr algn="r">
                <a:defRPr/>
              </a:pPr>
              <a:t>24</a:t>
            </a:fld>
            <a:endParaRPr lang="en-US" sz="1400">
              <a:solidFill>
                <a:srgbClr val="002C58"/>
              </a:solidFill>
              <a:latin typeface="+mn-lt"/>
            </a:endParaRPr>
          </a:p>
        </p:txBody>
      </p:sp>
      <p:sp>
        <p:nvSpPr>
          <p:cNvPr id="50178" name="Rectangle 2"/>
          <p:cNvSpPr>
            <a:spLocks noGrp="1"/>
          </p:cNvSpPr>
          <p:nvPr>
            <p:ph type="title" idx="4294967295"/>
          </p:nvPr>
        </p:nvSpPr>
        <p:spPr/>
        <p:txBody>
          <a:bodyPr/>
          <a:lstStyle/>
          <a:p>
            <a:pP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
        <p:nvSpPr>
          <p:cNvPr id="239620" name="Rectangle 3"/>
          <p:cNvSpPr>
            <a:spLocks noGrp="1"/>
          </p:cNvSpPr>
          <p:nvPr>
            <p:ph type="body" idx="4294967295"/>
          </p:nvPr>
        </p:nvSpPr>
        <p:spPr>
          <a:xfrm>
            <a:off x="457200" y="1465262"/>
            <a:ext cx="8382000" cy="5178425"/>
          </a:xfrm>
        </p:spPr>
        <p:txBody>
          <a:bodyPr>
            <a:normAutofit/>
          </a:bodyPr>
          <a:lstStyle/>
          <a:p>
            <a:pPr marL="609600" indent="-609600" eaLnBrk="1" hangingPunct="1">
              <a:buFont typeface="Arial" charset="0"/>
              <a:buNone/>
            </a:pPr>
            <a:r>
              <a:rPr lang="en-US" sz="2400" b="1" dirty="0" smtClean="0">
                <a:latin typeface="Arial" pitchFamily="34" charset="0"/>
                <a:cs typeface="Arial" pitchFamily="34" charset="0"/>
              </a:rPr>
              <a:t>Examiner’s answer – 37 CFR 41.39 (cont’d) </a:t>
            </a:r>
          </a:p>
          <a:p>
            <a:pPr eaLnBrk="1" hangingPunct="1"/>
            <a:r>
              <a:rPr lang="en-US" sz="2400" b="0" dirty="0">
                <a:solidFill>
                  <a:srgbClr val="001F3E"/>
                </a:solidFill>
                <a:latin typeface="Arial" pitchFamily="34" charset="0"/>
                <a:cs typeface="Arial" pitchFamily="34" charset="0"/>
              </a:rPr>
              <a:t>If appellant’s reply brief in response to a new ground of rejection is accompanied by an amendment, affidavit, or other Evidence, it will be treated as a request to reopen prosecution.  Appellant cannot continue the appeal by filing a reply brief along with an amendment, affidavit, or other Evidence in response to the examiner’s new ground of rejection.     See § 41.39(b)(2).    </a:t>
            </a:r>
          </a:p>
        </p:txBody>
      </p:sp>
      <p:sp>
        <p:nvSpPr>
          <p:cNvPr id="2" name="Slide Number Placeholder 1"/>
          <p:cNvSpPr>
            <a:spLocks noGrp="1"/>
          </p:cNvSpPr>
          <p:nvPr>
            <p:ph type="sldNum" sz="quarter" idx="12"/>
          </p:nvPr>
        </p:nvSpPr>
        <p:spPr/>
        <p:txBody>
          <a:bodyPr/>
          <a:lstStyle/>
          <a:p>
            <a:pPr>
              <a:defRPr/>
            </a:pPr>
            <a:fld id="{260912A4-4B03-4357-84F9-97E48045ADCB}" type="slidenum">
              <a:rPr lang="en-US" smtClean="0"/>
              <a:pPr>
                <a:defRPr/>
              </a:pPr>
              <a:t>24</a:t>
            </a:fld>
            <a:endParaRPr lang="en-US"/>
          </a:p>
        </p:txBody>
      </p:sp>
    </p:spTree>
    <p:extLst>
      <p:ext uri="{BB962C8B-B14F-4D97-AF65-F5344CB8AC3E}">
        <p14:creationId xmlns:p14="http://schemas.microsoft.com/office/powerpoint/2010/main" val="25890857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noGrp="1"/>
          </p:cNvSpPr>
          <p:nvPr/>
        </p:nvSpPr>
        <p:spPr bwMode="auto">
          <a:xfrm>
            <a:off x="6553200" y="6521450"/>
            <a:ext cx="2133600" cy="244475"/>
          </a:xfrm>
          <a:prstGeom prst="rect">
            <a:avLst/>
          </a:prstGeom>
          <a:noFill/>
          <a:ln>
            <a:miter lim="800000"/>
            <a:headEnd/>
            <a:tailEnd/>
          </a:ln>
        </p:spPr>
        <p:txBody>
          <a:bodyPr/>
          <a:lstStyle/>
          <a:p>
            <a:pPr algn="r">
              <a:defRPr/>
            </a:pPr>
            <a:fld id="{1A55A557-C341-42D3-A579-95625697B5F6}" type="slidenum">
              <a:rPr lang="en-US" sz="1400">
                <a:solidFill>
                  <a:srgbClr val="002C58"/>
                </a:solidFill>
                <a:latin typeface="+mn-lt"/>
              </a:rPr>
              <a:pPr algn="r">
                <a:defRPr/>
              </a:pPr>
              <a:t>25</a:t>
            </a:fld>
            <a:endParaRPr lang="en-US" sz="1400">
              <a:solidFill>
                <a:srgbClr val="002C58"/>
              </a:solidFill>
              <a:latin typeface="+mn-lt"/>
            </a:endParaRPr>
          </a:p>
        </p:txBody>
      </p:sp>
      <p:sp>
        <p:nvSpPr>
          <p:cNvPr id="50178" name="Rectangle 2"/>
          <p:cNvSpPr>
            <a:spLocks noGrp="1"/>
          </p:cNvSpPr>
          <p:nvPr>
            <p:ph type="title" idx="4294967295"/>
          </p:nvPr>
        </p:nvSpPr>
        <p:spPr/>
        <p:txBody>
          <a:bodyPr/>
          <a:lstStyle/>
          <a:p>
            <a:pP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
        <p:nvSpPr>
          <p:cNvPr id="201732" name="Rectangle 3"/>
          <p:cNvSpPr>
            <a:spLocks noGrp="1"/>
          </p:cNvSpPr>
          <p:nvPr>
            <p:ph type="body" idx="4294967295"/>
          </p:nvPr>
        </p:nvSpPr>
        <p:spPr>
          <a:xfrm>
            <a:off x="457200" y="1447800"/>
            <a:ext cx="8458200" cy="4800600"/>
          </a:xfrm>
        </p:spPr>
        <p:txBody>
          <a:bodyPr/>
          <a:lstStyle/>
          <a:p>
            <a:pPr marL="609600" indent="-609600" eaLnBrk="1" hangingPunct="1">
              <a:buFont typeface="Arial" charset="0"/>
              <a:buNone/>
            </a:pPr>
            <a:r>
              <a:rPr lang="en-US" sz="2400" b="1" dirty="0" smtClean="0">
                <a:latin typeface="Arial" pitchFamily="34" charset="0"/>
                <a:cs typeface="Arial" pitchFamily="34" charset="0"/>
              </a:rPr>
              <a:t>Examiner’s answer – Additional Guidance</a:t>
            </a:r>
          </a:p>
          <a:p>
            <a:pPr eaLnBrk="1" hangingPunct="1"/>
            <a:r>
              <a:rPr lang="en-US" sz="2400" b="0" dirty="0" smtClean="0">
                <a:latin typeface="Arial" pitchFamily="34" charset="0"/>
                <a:cs typeface="Arial" pitchFamily="34" charset="0"/>
              </a:rPr>
              <a:t>The Office has established guidelines to examiners and appellants as to the Office’s view of what constitutes a new ground of rejection. See 76 Fed. Reg. 72276-72278 (November 22, 2011).</a:t>
            </a:r>
          </a:p>
          <a:p>
            <a:pPr eaLnBrk="1" hangingPunct="1"/>
            <a:r>
              <a:rPr lang="en-US" sz="2400" b="0" dirty="0" smtClean="0">
                <a:latin typeface="Arial" pitchFamily="34" charset="0"/>
                <a:cs typeface="Arial" pitchFamily="34" charset="0"/>
              </a:rPr>
              <a:t>It is not a new ground of rejection if the basic thrust of the rejection is the same.  </a:t>
            </a:r>
            <a:r>
              <a:rPr lang="en-US" sz="2400" b="0" i="1" dirty="0" smtClean="0">
                <a:latin typeface="Arial" pitchFamily="34" charset="0"/>
                <a:cs typeface="Arial" pitchFamily="34" charset="0"/>
              </a:rPr>
              <a:t>See In re </a:t>
            </a:r>
            <a:r>
              <a:rPr lang="en-US" sz="2400" b="0" i="1" dirty="0" err="1" smtClean="0">
                <a:latin typeface="Arial" pitchFamily="34" charset="0"/>
                <a:cs typeface="Arial" pitchFamily="34" charset="0"/>
              </a:rPr>
              <a:t>Kronig</a:t>
            </a:r>
            <a:r>
              <a:rPr lang="en-US" sz="2400" b="0" dirty="0" smtClean="0">
                <a:latin typeface="Arial" pitchFamily="34" charset="0"/>
                <a:cs typeface="Arial" pitchFamily="34" charset="0"/>
              </a:rPr>
              <a:t>, 539 F.2d 1300 (CCPA 1976).  What constitutes a new ground of rejection is a highly case-specific question.</a:t>
            </a:r>
          </a:p>
          <a:p>
            <a:pPr marL="609600" indent="-609600" eaLnBrk="1" hangingPunct="1">
              <a:buFont typeface="Arial" charset="0"/>
              <a:buNone/>
            </a:pPr>
            <a:endParaRPr lang="en-US" sz="2400" b="0" dirty="0" smtClean="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pPr>
              <a:defRPr/>
            </a:pPr>
            <a:fld id="{260912A4-4B03-4357-84F9-97E48045ADCB}"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noGrp="1"/>
          </p:cNvSpPr>
          <p:nvPr/>
        </p:nvSpPr>
        <p:spPr bwMode="auto">
          <a:xfrm>
            <a:off x="6553200" y="6521450"/>
            <a:ext cx="2133600" cy="244475"/>
          </a:xfrm>
          <a:prstGeom prst="rect">
            <a:avLst/>
          </a:prstGeom>
          <a:noFill/>
          <a:ln>
            <a:miter lim="800000"/>
            <a:headEnd/>
            <a:tailEnd/>
          </a:ln>
        </p:spPr>
        <p:txBody>
          <a:bodyPr/>
          <a:lstStyle/>
          <a:p>
            <a:pPr algn="r">
              <a:defRPr/>
            </a:pPr>
            <a:fld id="{C8B9490E-2765-447D-9C5E-831C155A0FDA}" type="slidenum">
              <a:rPr lang="en-US" sz="1400">
                <a:solidFill>
                  <a:srgbClr val="002C58"/>
                </a:solidFill>
                <a:latin typeface="+mn-lt"/>
              </a:rPr>
              <a:pPr algn="r">
                <a:defRPr/>
              </a:pPr>
              <a:t>26</a:t>
            </a:fld>
            <a:endParaRPr lang="en-US" sz="1400">
              <a:solidFill>
                <a:srgbClr val="002C58"/>
              </a:solidFill>
              <a:latin typeface="+mn-lt"/>
            </a:endParaRPr>
          </a:p>
        </p:txBody>
      </p:sp>
      <p:sp>
        <p:nvSpPr>
          <p:cNvPr id="50178" name="Rectangle 2"/>
          <p:cNvSpPr>
            <a:spLocks noGrp="1"/>
          </p:cNvSpPr>
          <p:nvPr>
            <p:ph type="title" idx="4294967295"/>
          </p:nvPr>
        </p:nvSpPr>
        <p:spPr/>
        <p:txBody>
          <a:bodyPr/>
          <a:lstStyle/>
          <a:p>
            <a:pP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
        <p:nvSpPr>
          <p:cNvPr id="203780" name="Rectangle 3"/>
          <p:cNvSpPr>
            <a:spLocks noGrp="1"/>
          </p:cNvSpPr>
          <p:nvPr>
            <p:ph type="body" idx="4294967295"/>
          </p:nvPr>
        </p:nvSpPr>
        <p:spPr>
          <a:xfrm>
            <a:off x="457200" y="1447800"/>
            <a:ext cx="8534400" cy="4873625"/>
          </a:xfrm>
        </p:spPr>
        <p:txBody>
          <a:bodyPr/>
          <a:lstStyle/>
          <a:p>
            <a:pPr marL="609600" indent="-609600" eaLnBrk="1" hangingPunct="1">
              <a:buFont typeface="Arial" charset="0"/>
              <a:buNone/>
            </a:pPr>
            <a:r>
              <a:rPr lang="en-US" sz="2400" b="1" dirty="0" smtClean="0">
                <a:latin typeface="Arial" pitchFamily="34" charset="0"/>
                <a:cs typeface="Arial" pitchFamily="34" charset="0"/>
              </a:rPr>
              <a:t>Examiner’s answer – 37 CFR 41.39 (cont’d)</a:t>
            </a:r>
          </a:p>
          <a:p>
            <a:pPr marL="465138" indent="-465138" eaLnBrk="1" hangingPunct="1"/>
            <a:r>
              <a:rPr lang="en-US" sz="2400" b="0" dirty="0" smtClean="0">
                <a:latin typeface="Arial" pitchFamily="34" charset="0"/>
                <a:cs typeface="Arial" pitchFamily="34" charset="0"/>
              </a:rPr>
              <a:t>Examples of factual situations that constitute a new ground of rejection:</a:t>
            </a:r>
          </a:p>
          <a:p>
            <a:pPr marL="919162" lvl="1" indent="-457200" eaLnBrk="1" hangingPunct="1">
              <a:buFont typeface="+mj-lt"/>
              <a:buAutoNum type="arabicPeriod"/>
            </a:pPr>
            <a:r>
              <a:rPr lang="en-US" sz="2000" b="0" dirty="0" smtClean="0">
                <a:latin typeface="Arial" pitchFamily="34" charset="0"/>
                <a:cs typeface="Arial" pitchFamily="34" charset="0"/>
              </a:rPr>
              <a:t>Changing the statutory basis of rejection from </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§102 to § 103.</a:t>
            </a:r>
          </a:p>
          <a:p>
            <a:pPr marL="919162" lvl="1" indent="-457200" eaLnBrk="1" hangingPunct="1">
              <a:buFont typeface="+mj-lt"/>
              <a:buAutoNum type="arabicPeriod"/>
            </a:pPr>
            <a:r>
              <a:rPr lang="en-US" sz="2000" b="0" dirty="0" smtClean="0">
                <a:latin typeface="Arial" pitchFamily="34" charset="0"/>
                <a:cs typeface="Arial" pitchFamily="34" charset="0"/>
              </a:rPr>
              <a:t>Changing the statutory basis of rejection from </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§103 to § 102, based upon a different teaching.</a:t>
            </a:r>
          </a:p>
          <a:p>
            <a:pPr marL="919162" lvl="1" indent="-457200" eaLnBrk="1" hangingPunct="1">
              <a:buFont typeface="+mj-lt"/>
              <a:buAutoNum type="arabicPeriod"/>
            </a:pPr>
            <a:r>
              <a:rPr lang="en-US" sz="2000" b="0" dirty="0" smtClean="0">
                <a:latin typeface="Arial" pitchFamily="34" charset="0"/>
                <a:cs typeface="Arial" pitchFamily="34" charset="0"/>
              </a:rPr>
              <a:t>Citing new calculations in support of overlapping ranges.</a:t>
            </a:r>
          </a:p>
          <a:p>
            <a:pPr marL="919162" lvl="1" indent="-457200" eaLnBrk="1" hangingPunct="1">
              <a:buFont typeface="+mj-lt"/>
              <a:buAutoNum type="arabicPeriod"/>
            </a:pPr>
            <a:r>
              <a:rPr lang="en-US" sz="2000" b="0" dirty="0" smtClean="0">
                <a:latin typeface="Arial" pitchFamily="34" charset="0"/>
                <a:cs typeface="Arial" pitchFamily="34" charset="0"/>
              </a:rPr>
              <a:t>Citing new structure in support of structural obviousness.</a:t>
            </a:r>
          </a:p>
          <a:p>
            <a:pPr marL="919162" lvl="1" indent="-457200" eaLnBrk="1" hangingPunct="1">
              <a:buFont typeface="+mj-lt"/>
              <a:buAutoNum type="arabicPeriod"/>
            </a:pPr>
            <a:r>
              <a:rPr lang="en-US" sz="2000" b="0" dirty="0" smtClean="0">
                <a:latin typeface="Arial" pitchFamily="34" charset="0"/>
                <a:cs typeface="Arial" pitchFamily="34" charset="0"/>
              </a:rPr>
              <a:t>Pointing to a different portion of the claim to</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maintain a “new matter” rejection.</a:t>
            </a:r>
          </a:p>
        </p:txBody>
      </p:sp>
      <p:sp>
        <p:nvSpPr>
          <p:cNvPr id="2" name="Slide Number Placeholder 1"/>
          <p:cNvSpPr>
            <a:spLocks noGrp="1"/>
          </p:cNvSpPr>
          <p:nvPr>
            <p:ph type="sldNum" sz="quarter" idx="12"/>
          </p:nvPr>
        </p:nvSpPr>
        <p:spPr/>
        <p:txBody>
          <a:bodyPr/>
          <a:lstStyle/>
          <a:p>
            <a:pPr>
              <a:defRPr/>
            </a:pPr>
            <a:fld id="{260912A4-4B03-4357-84F9-97E48045ADCB}" type="slidenum">
              <a:rPr lang="en-US" smtClean="0"/>
              <a:pPr>
                <a:defRPr/>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noGrp="1"/>
          </p:cNvSpPr>
          <p:nvPr/>
        </p:nvSpPr>
        <p:spPr bwMode="auto">
          <a:xfrm>
            <a:off x="6553200" y="6521450"/>
            <a:ext cx="2133600" cy="244475"/>
          </a:xfrm>
          <a:prstGeom prst="rect">
            <a:avLst/>
          </a:prstGeom>
          <a:noFill/>
          <a:ln>
            <a:miter lim="800000"/>
            <a:headEnd/>
            <a:tailEnd/>
          </a:ln>
        </p:spPr>
        <p:txBody>
          <a:bodyPr/>
          <a:lstStyle/>
          <a:p>
            <a:pPr algn="r">
              <a:defRPr/>
            </a:pPr>
            <a:fld id="{0E0ACAE2-CE2A-495C-B7B2-CEB759C2202F}" type="slidenum">
              <a:rPr lang="en-US" sz="1400">
                <a:solidFill>
                  <a:srgbClr val="002C58"/>
                </a:solidFill>
                <a:latin typeface="+mn-lt"/>
              </a:rPr>
              <a:pPr algn="r">
                <a:defRPr/>
              </a:pPr>
              <a:t>27</a:t>
            </a:fld>
            <a:endParaRPr lang="en-US" sz="1400">
              <a:solidFill>
                <a:srgbClr val="002C58"/>
              </a:solidFill>
              <a:latin typeface="+mn-lt"/>
            </a:endParaRPr>
          </a:p>
        </p:txBody>
      </p:sp>
      <p:sp>
        <p:nvSpPr>
          <p:cNvPr id="50178" name="Rectangle 2"/>
          <p:cNvSpPr>
            <a:spLocks noGrp="1"/>
          </p:cNvSpPr>
          <p:nvPr>
            <p:ph type="title" idx="4294967295"/>
          </p:nvPr>
        </p:nvSpPr>
        <p:spPr/>
        <p:txBody>
          <a:bodyPr/>
          <a:lstStyle/>
          <a:p>
            <a:pP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
        <p:nvSpPr>
          <p:cNvPr id="246788" name="Rectangle 3"/>
          <p:cNvSpPr>
            <a:spLocks noGrp="1"/>
          </p:cNvSpPr>
          <p:nvPr>
            <p:ph type="body" idx="4294967295"/>
          </p:nvPr>
        </p:nvSpPr>
        <p:spPr>
          <a:xfrm>
            <a:off x="457200" y="1450975"/>
            <a:ext cx="8382000" cy="5178425"/>
          </a:xfrm>
        </p:spPr>
        <p:txBody>
          <a:bodyPr/>
          <a:lstStyle/>
          <a:p>
            <a:pPr marL="0" indent="0" eaLnBrk="1" hangingPunct="1">
              <a:buNone/>
            </a:pPr>
            <a:r>
              <a:rPr lang="en-US" sz="2400" b="1" dirty="0" smtClean="0">
                <a:latin typeface="Arial" pitchFamily="34" charset="0"/>
                <a:cs typeface="Arial" pitchFamily="34" charset="0"/>
              </a:rPr>
              <a:t>Examiner’s answer – 37 CFR 41.39 (cont’d)</a:t>
            </a:r>
          </a:p>
          <a:p>
            <a:pPr marL="461963" lvl="0" indent="-461963" defTabSz="461963" eaLnBrk="1" hangingPunct="1"/>
            <a:r>
              <a:rPr lang="en-US" sz="2400" b="0" dirty="0" smtClean="0">
                <a:latin typeface="Arial" pitchFamily="34" charset="0"/>
                <a:cs typeface="Arial" pitchFamily="34" charset="0"/>
              </a:rPr>
              <a:t>Examples of factual situations that do not constitute a new ground of rejection:</a:t>
            </a:r>
            <a:endParaRPr lang="en-US" sz="2000" b="0" dirty="0" smtClean="0">
              <a:latin typeface="Arial" pitchFamily="34" charset="0"/>
              <a:cs typeface="Arial" pitchFamily="34" charset="0"/>
            </a:endParaRPr>
          </a:p>
          <a:p>
            <a:pPr marL="747713" lvl="1" indent="-461963" defTabSz="461963" eaLnBrk="1" hangingPunct="1">
              <a:buFont typeface="+mj-lt"/>
              <a:buAutoNum type="arabicPeriod"/>
            </a:pPr>
            <a:r>
              <a:rPr lang="en-US" sz="2000" b="0" dirty="0" smtClean="0">
                <a:latin typeface="Arial" pitchFamily="34" charset="0"/>
                <a:cs typeface="Arial" pitchFamily="34" charset="0"/>
              </a:rPr>
              <a:t>Citing a different portion of a reference to elaborate </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upon that which has been cited previously.</a:t>
            </a:r>
          </a:p>
          <a:p>
            <a:pPr marL="747713" lvl="1" indent="-461963" defTabSz="461963" eaLnBrk="1" hangingPunct="1">
              <a:buFont typeface="+mj-lt"/>
              <a:buAutoNum type="arabicPeriod"/>
            </a:pPr>
            <a:r>
              <a:rPr lang="en-US" sz="2000" b="0" dirty="0" smtClean="0">
                <a:latin typeface="Arial" pitchFamily="34" charset="0"/>
                <a:cs typeface="Arial" pitchFamily="34" charset="0"/>
              </a:rPr>
              <a:t>Changing the statutory basis of a rejection from </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 103 to § 102, but relying on the same teachings.</a:t>
            </a:r>
          </a:p>
          <a:p>
            <a:pPr marL="747713" lvl="1" indent="-461963" defTabSz="461963" eaLnBrk="1" hangingPunct="1">
              <a:buFont typeface="+mj-lt"/>
              <a:buAutoNum type="arabicPeriod"/>
            </a:pPr>
            <a:r>
              <a:rPr lang="en-US" sz="2000" b="0" dirty="0" smtClean="0">
                <a:latin typeface="Arial" pitchFamily="34" charset="0"/>
                <a:cs typeface="Arial" pitchFamily="34" charset="0"/>
              </a:rPr>
              <a:t>Relying on fewer than all references in support of a </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 103 rejection, but relying on the same teachings.</a:t>
            </a:r>
          </a:p>
          <a:p>
            <a:pPr marL="747713" lvl="1" indent="-461963" defTabSz="461963" eaLnBrk="1" hangingPunct="1">
              <a:buFont typeface="+mj-lt"/>
              <a:buAutoNum type="arabicPeriod"/>
            </a:pPr>
            <a:r>
              <a:rPr lang="en-US" sz="2000" b="0" dirty="0" smtClean="0">
                <a:latin typeface="Arial" pitchFamily="34" charset="0"/>
                <a:cs typeface="Arial" pitchFamily="34" charset="0"/>
              </a:rPr>
              <a:t>Changing the order of references in the statement </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of a § 103 rejection, but relying on the same </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teachings of those references.</a:t>
            </a:r>
          </a:p>
          <a:p>
            <a:pPr marL="747713" lvl="1" indent="-461963" defTabSz="461963" eaLnBrk="1" hangingPunct="1">
              <a:buFont typeface="+mj-lt"/>
              <a:buAutoNum type="arabicPeriod"/>
            </a:pPr>
            <a:r>
              <a:rPr lang="en-US" sz="2000" b="0" dirty="0" smtClean="0">
                <a:latin typeface="Arial" pitchFamily="34" charset="0"/>
                <a:cs typeface="Arial" pitchFamily="34" charset="0"/>
              </a:rPr>
              <a:t>Considering, in order to respond to applicant’s</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arguments, other portions of a reference </a:t>
            </a:r>
            <a:br>
              <a:rPr lang="en-US" sz="2000" b="0" dirty="0" smtClean="0">
                <a:latin typeface="Arial" pitchFamily="34" charset="0"/>
                <a:cs typeface="Arial" pitchFamily="34" charset="0"/>
              </a:rPr>
            </a:br>
            <a:r>
              <a:rPr lang="en-US" sz="2000" b="0" dirty="0" smtClean="0">
                <a:latin typeface="Arial" pitchFamily="34" charset="0"/>
                <a:cs typeface="Arial" pitchFamily="34" charset="0"/>
              </a:rPr>
              <a:t>submitted by applicant.</a:t>
            </a:r>
          </a:p>
        </p:txBody>
      </p:sp>
      <p:sp>
        <p:nvSpPr>
          <p:cNvPr id="2" name="Slide Number Placeholder 1"/>
          <p:cNvSpPr>
            <a:spLocks noGrp="1"/>
          </p:cNvSpPr>
          <p:nvPr>
            <p:ph type="sldNum" sz="quarter" idx="12"/>
          </p:nvPr>
        </p:nvSpPr>
        <p:spPr/>
        <p:txBody>
          <a:bodyPr/>
          <a:lstStyle/>
          <a:p>
            <a:pPr>
              <a:defRPr/>
            </a:pPr>
            <a:fld id="{260912A4-4B03-4357-84F9-97E48045ADCB}" type="slidenum">
              <a:rPr lang="en-US" smtClean="0"/>
              <a:pPr>
                <a:defRPr/>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p:nvPr>
        </p:nvSpPr>
        <p:spPr>
          <a:xfrm>
            <a:off x="304800" y="228600"/>
            <a:ext cx="8534400" cy="685800"/>
          </a:xfrm>
        </p:spPr>
        <p:txBody>
          <a:bodyPr/>
          <a:lstStyle/>
          <a:p>
            <a:pP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
        <p:nvSpPr>
          <p:cNvPr id="35844" name="Rectangle 3"/>
          <p:cNvSpPr>
            <a:spLocks noGrp="1"/>
          </p:cNvSpPr>
          <p:nvPr>
            <p:ph type="body" idx="1"/>
          </p:nvPr>
        </p:nvSpPr>
        <p:spPr>
          <a:xfrm>
            <a:off x="457200" y="1450975"/>
            <a:ext cx="8382000" cy="4873625"/>
          </a:xfrm>
        </p:spPr>
        <p:txBody>
          <a:bodyPr/>
          <a:lstStyle/>
          <a:p>
            <a:pPr marL="461963" indent="-461963" eaLnBrk="1" hangingPunct="1">
              <a:buFont typeface="Arial" charset="0"/>
              <a:buNone/>
            </a:pPr>
            <a:r>
              <a:rPr lang="en-US" sz="2400" b="1" dirty="0" smtClean="0">
                <a:latin typeface="Arial" pitchFamily="34" charset="0"/>
                <a:cs typeface="Arial" pitchFamily="34" charset="0"/>
              </a:rPr>
              <a:t>Tolling of Time Period To File a Reply Brief</a:t>
            </a:r>
            <a:br>
              <a:rPr lang="en-US" sz="2400" b="1" dirty="0" smtClean="0">
                <a:latin typeface="Arial" pitchFamily="34" charset="0"/>
                <a:cs typeface="Arial" pitchFamily="34" charset="0"/>
              </a:rPr>
            </a:br>
            <a:r>
              <a:rPr lang="en-US" sz="2400" b="1" dirty="0" smtClean="0">
                <a:latin typeface="Arial" pitchFamily="34" charset="0"/>
                <a:cs typeface="Arial" pitchFamily="34" charset="0"/>
              </a:rPr>
              <a:t>– 37 CFR 41.40</a:t>
            </a:r>
          </a:p>
          <a:p>
            <a:pPr marL="461963" indent="-461963" eaLnBrk="1" hangingPunct="1"/>
            <a:r>
              <a:rPr lang="en-US" sz="2400" b="0" dirty="0" smtClean="0">
                <a:latin typeface="Arial" pitchFamily="34" charset="0"/>
                <a:cs typeface="Arial" pitchFamily="34" charset="0"/>
              </a:rPr>
              <a:t>The rule sets forth the exclusive procedure to seek review of a primary examiner’s failure to designate a rejection as a new ground in the examiner’s answer.   See § 41.40(a). </a:t>
            </a:r>
          </a:p>
          <a:p>
            <a:pPr marL="461963" indent="-461963" eaLnBrk="1" hangingPunct="1"/>
            <a:r>
              <a:rPr lang="en-US" sz="2400" b="0" dirty="0" smtClean="0">
                <a:latin typeface="Arial" pitchFamily="34" charset="0"/>
                <a:cs typeface="Arial" pitchFamily="34" charset="0"/>
              </a:rPr>
              <a:t>An appellant within two months from the entry of the examiner’s answer and prior to the filing of a reply brief may seek review of a primary examiner’s failure to designate a rejection as a new ground in the examiner’s answer by petitioning to the Director under § 1.181. See   § 41.40 (a).  Failure to petition will be deemed a waiver of any argument that a rejection must be designated as a new ground of rejection.</a:t>
            </a:r>
          </a:p>
        </p:txBody>
      </p:sp>
      <p:sp>
        <p:nvSpPr>
          <p:cNvPr id="2" name="Slide Number Placeholder 1"/>
          <p:cNvSpPr>
            <a:spLocks noGrp="1"/>
          </p:cNvSpPr>
          <p:nvPr>
            <p:ph type="sldNum" sz="quarter" idx="12"/>
          </p:nvPr>
        </p:nvSpPr>
        <p:spPr/>
        <p:txBody>
          <a:bodyPr/>
          <a:lstStyle/>
          <a:p>
            <a:pPr>
              <a:defRPr/>
            </a:pPr>
            <a:fld id="{725044C6-85D2-45BC-B199-14137A25B2CF}" type="slidenum">
              <a:rPr lang="en-US" smtClean="0"/>
              <a:pPr>
                <a:defRPr/>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p:cNvSpPr>
          <p:nvPr>
            <p:ph type="body" idx="1"/>
          </p:nvPr>
        </p:nvSpPr>
        <p:spPr>
          <a:xfrm>
            <a:off x="457200" y="1447800"/>
            <a:ext cx="8305800" cy="5181600"/>
          </a:xfrm>
        </p:spPr>
        <p:txBody>
          <a:bodyPr/>
          <a:lstStyle/>
          <a:p>
            <a:pPr marL="609600" indent="-609600" eaLnBrk="1" hangingPunct="1">
              <a:buFont typeface="Arial" charset="0"/>
              <a:buNone/>
            </a:pPr>
            <a:r>
              <a:rPr lang="en-US" sz="2400" b="1" dirty="0">
                <a:latin typeface="Arial" pitchFamily="34" charset="0"/>
                <a:cs typeface="Arial" pitchFamily="34" charset="0"/>
              </a:rPr>
              <a:t>Tolling of Time Period To </a:t>
            </a:r>
            <a:r>
              <a:rPr lang="en-US" sz="2400" b="1" dirty="0" smtClean="0">
                <a:latin typeface="Arial" pitchFamily="34" charset="0"/>
                <a:cs typeface="Arial" pitchFamily="34" charset="0"/>
              </a:rPr>
              <a:t>File </a:t>
            </a:r>
            <a:r>
              <a:rPr lang="en-US" sz="2400" b="1" dirty="0">
                <a:latin typeface="Arial" pitchFamily="34" charset="0"/>
                <a:cs typeface="Arial" pitchFamily="34" charset="0"/>
              </a:rPr>
              <a:t>a Reply </a:t>
            </a:r>
            <a:r>
              <a:rPr lang="en-US" sz="2400" b="1" dirty="0" smtClean="0">
                <a:latin typeface="Arial" pitchFamily="34" charset="0"/>
                <a:cs typeface="Arial" pitchFamily="34" charset="0"/>
              </a:rPr>
              <a:t>Brief</a:t>
            </a:r>
            <a:br>
              <a:rPr lang="en-US" sz="2400" b="1" dirty="0" smtClean="0">
                <a:latin typeface="Arial" pitchFamily="34" charset="0"/>
                <a:cs typeface="Arial" pitchFamily="34" charset="0"/>
              </a:rPr>
            </a:br>
            <a:r>
              <a:rPr lang="en-US" sz="2400" b="1" dirty="0" smtClean="0">
                <a:latin typeface="Arial" pitchFamily="34" charset="0"/>
                <a:cs typeface="Arial" pitchFamily="34" charset="0"/>
              </a:rPr>
              <a:t>– </a:t>
            </a:r>
            <a:r>
              <a:rPr lang="en-US" sz="2400" b="1" dirty="0">
                <a:latin typeface="Arial" pitchFamily="34" charset="0"/>
                <a:cs typeface="Arial" pitchFamily="34" charset="0"/>
              </a:rPr>
              <a:t>37 CFR </a:t>
            </a:r>
            <a:r>
              <a:rPr lang="en-US" sz="2400" b="1" dirty="0" smtClean="0">
                <a:latin typeface="Arial" pitchFamily="34" charset="0"/>
                <a:cs typeface="Arial" pitchFamily="34" charset="0"/>
              </a:rPr>
              <a:t>41.40 (cont’d)</a:t>
            </a:r>
          </a:p>
          <a:p>
            <a:pPr marL="465138" indent="-465138" eaLnBrk="1" hangingPunct="1"/>
            <a:r>
              <a:rPr lang="en-US" sz="2400" b="0" dirty="0" smtClean="0">
                <a:latin typeface="Arial" pitchFamily="34" charset="0"/>
                <a:cs typeface="Arial" pitchFamily="34" charset="0"/>
              </a:rPr>
              <a:t>An appellant who receives a decision granting the petition under § 1.181 will have two months from the decision to file a reply under § 1.111(a). See § 41.40(b). Failure to file the reply within two months will result in in dismissal of the appeal.</a:t>
            </a:r>
          </a:p>
          <a:p>
            <a:pPr marL="465138" indent="-465138" eaLnBrk="1" hangingPunct="1"/>
            <a:r>
              <a:rPr lang="en-US" sz="2400" b="0" dirty="0" smtClean="0">
                <a:latin typeface="Arial" pitchFamily="34" charset="0"/>
                <a:cs typeface="Arial" pitchFamily="34" charset="0"/>
              </a:rPr>
              <a:t>An appellant who receives a decision refusing to grant the petition under § 1.181 will have two months from the decision to file a reply brief under § 41.41.  See § 41.40(c).   An appellant may file only a single reply brief.  Failure to file a reply brief does not result in dismissal of</a:t>
            </a:r>
            <a:br>
              <a:rPr lang="en-US" sz="2400" b="0" dirty="0" smtClean="0">
                <a:latin typeface="Arial" pitchFamily="34" charset="0"/>
                <a:cs typeface="Arial" pitchFamily="34" charset="0"/>
              </a:rPr>
            </a:br>
            <a:r>
              <a:rPr lang="en-US" sz="2400" b="0" dirty="0" smtClean="0">
                <a:latin typeface="Arial" pitchFamily="34" charset="0"/>
                <a:cs typeface="Arial" pitchFamily="34" charset="0"/>
              </a:rPr>
              <a:t>the appeal.</a:t>
            </a:r>
            <a:endParaRPr lang="en-US" sz="2400" b="0" dirty="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pPr>
              <a:defRPr/>
            </a:pPr>
            <a:fld id="{725044C6-85D2-45BC-B199-14137A25B2CF}" type="slidenum">
              <a:rPr lang="en-US" smtClean="0"/>
              <a:pPr>
                <a:defRPr/>
              </a:pPr>
              <a:t>29</a:t>
            </a:fld>
            <a:endParaRPr lang="en-US"/>
          </a:p>
        </p:txBody>
      </p:sp>
      <p:sp>
        <p:nvSpPr>
          <p:cNvPr id="6" name="Rectangle 2"/>
          <p:cNvSpPr>
            <a:spLocks noGrp="1"/>
          </p:cNvSpPr>
          <p:nvPr>
            <p:ph type="title" idx="4294967295"/>
          </p:nvPr>
        </p:nvSpPr>
        <p:spPr>
          <a:xfrm>
            <a:off x="304800" y="228600"/>
            <a:ext cx="8534400" cy="685800"/>
          </a:xfrm>
        </p:spPr>
        <p:txBody>
          <a:bodyPr/>
          <a:lstStyle/>
          <a:p>
            <a:pP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noGrp="1"/>
          </p:cNvSpPr>
          <p:nvPr/>
        </p:nvSpPr>
        <p:spPr bwMode="auto">
          <a:xfrm>
            <a:off x="6553200" y="6521450"/>
            <a:ext cx="2133600" cy="244475"/>
          </a:xfrm>
          <a:prstGeom prst="rect">
            <a:avLst/>
          </a:prstGeom>
          <a:noFill/>
          <a:ln>
            <a:miter lim="800000"/>
            <a:headEnd/>
            <a:tailEnd/>
          </a:ln>
        </p:spPr>
        <p:txBody>
          <a:bodyPr/>
          <a:lstStyle/>
          <a:p>
            <a:pPr algn="r">
              <a:defRPr/>
            </a:pPr>
            <a:fld id="{D2E80EA8-21D3-46A0-AEF0-F0FCF1BE1D58}" type="slidenum">
              <a:rPr lang="en-US" sz="1400">
                <a:solidFill>
                  <a:srgbClr val="002C58"/>
                </a:solidFill>
                <a:latin typeface="+mn-lt"/>
              </a:rPr>
              <a:pPr algn="r">
                <a:defRPr/>
              </a:pPr>
              <a:t>3</a:t>
            </a:fld>
            <a:endParaRPr lang="en-US" sz="1400">
              <a:solidFill>
                <a:srgbClr val="002C58"/>
              </a:solidFill>
              <a:latin typeface="+mn-lt"/>
            </a:endParaRPr>
          </a:p>
        </p:txBody>
      </p:sp>
      <p:sp>
        <p:nvSpPr>
          <p:cNvPr id="193540" name="Content Placeholder 2"/>
          <p:cNvSpPr>
            <a:spLocks noGrp="1"/>
          </p:cNvSpPr>
          <p:nvPr>
            <p:ph idx="4294967295"/>
          </p:nvPr>
        </p:nvSpPr>
        <p:spPr>
          <a:xfrm>
            <a:off x="457200" y="1447800"/>
            <a:ext cx="8001000" cy="4114800"/>
          </a:xfrm>
        </p:spPr>
        <p:txBody>
          <a:bodyPr/>
          <a:lstStyle/>
          <a:p>
            <a:pPr marL="914400" lvl="1" indent="-914400" eaLnBrk="1" hangingPunct="1">
              <a:buFont typeface="Arial" charset="0"/>
              <a:buNone/>
            </a:pPr>
            <a:r>
              <a:rPr lang="en-US" sz="2400" b="1" dirty="0" smtClean="0">
                <a:latin typeface="Arial" pitchFamily="34" charset="0"/>
                <a:cs typeface="Arial" pitchFamily="34" charset="0"/>
              </a:rPr>
              <a:t>Objectives of the Rules Changes:</a:t>
            </a:r>
          </a:p>
          <a:p>
            <a:pPr marL="463550" lvl="1" indent="-463550" eaLnBrk="1" hangingPunct="1">
              <a:buFont typeface="Wingdings" pitchFamily="2" charset="2"/>
              <a:buChar char="§"/>
            </a:pPr>
            <a:r>
              <a:rPr lang="en-US" sz="2400" b="0" dirty="0" smtClean="0">
                <a:latin typeface="Arial" pitchFamily="34" charset="0"/>
                <a:cs typeface="Arial" pitchFamily="34" charset="0"/>
              </a:rPr>
              <a:t>Ensure that the Board has adequate information to decide the </a:t>
            </a:r>
            <a:r>
              <a:rPr lang="en-US" sz="2400" b="0" i="1" dirty="0" smtClean="0">
                <a:latin typeface="Arial" pitchFamily="34" charset="0"/>
                <a:cs typeface="Arial" pitchFamily="34" charset="0"/>
              </a:rPr>
              <a:t>ex parte </a:t>
            </a:r>
            <a:r>
              <a:rPr lang="en-US" sz="2400" b="0" dirty="0" smtClean="0">
                <a:latin typeface="Arial" pitchFamily="34" charset="0"/>
                <a:cs typeface="Arial" pitchFamily="34" charset="0"/>
              </a:rPr>
              <a:t>appeal on the merits without unduly burdening applicants and examiners with unnecessary briefing requirements.</a:t>
            </a:r>
          </a:p>
          <a:p>
            <a:pPr marL="463550" lvl="1" indent="-463550" eaLnBrk="1" hangingPunct="1">
              <a:buFont typeface="Wingdings" pitchFamily="2" charset="2"/>
              <a:buChar char="§"/>
            </a:pPr>
            <a:r>
              <a:rPr lang="en-US" sz="2400" b="0" dirty="0" smtClean="0">
                <a:latin typeface="Arial" pitchFamily="34" charset="0"/>
                <a:cs typeface="Arial" pitchFamily="34" charset="0"/>
              </a:rPr>
              <a:t>Reduce the number of non-compliant appeal briefs and examiner answers. </a:t>
            </a:r>
          </a:p>
          <a:p>
            <a:pPr marL="463550" lvl="1" indent="-463550" eaLnBrk="1" hangingPunct="1">
              <a:buFont typeface="Wingdings" pitchFamily="2" charset="2"/>
              <a:buChar char="§"/>
            </a:pPr>
            <a:r>
              <a:rPr lang="en-US" sz="2400" b="0" dirty="0" smtClean="0">
                <a:latin typeface="Arial" pitchFamily="34" charset="0"/>
                <a:cs typeface="Arial" pitchFamily="34" charset="0"/>
              </a:rPr>
              <a:t>Eliminate any gap in time from the end of briefing to the commencement of the Board’s jurisdiction;</a:t>
            </a:r>
          </a:p>
          <a:p>
            <a:pPr marL="463550" lvl="1" indent="-463550" eaLnBrk="1" hangingPunct="1">
              <a:buFont typeface="Wingdings" pitchFamily="2" charset="2"/>
              <a:buChar char="§"/>
            </a:pPr>
            <a:r>
              <a:rPr lang="en-US" sz="2400" b="0" dirty="0" smtClean="0">
                <a:latin typeface="Arial" pitchFamily="34" charset="0"/>
                <a:cs typeface="Arial" pitchFamily="34" charset="0"/>
              </a:rPr>
              <a:t>Clarify and simplify petition practice on appeal.</a:t>
            </a:r>
          </a:p>
        </p:txBody>
      </p:sp>
      <p:sp>
        <p:nvSpPr>
          <p:cNvPr id="3" name="Slide Number Placeholder 2"/>
          <p:cNvSpPr>
            <a:spLocks noGrp="1"/>
          </p:cNvSpPr>
          <p:nvPr>
            <p:ph type="sldNum" sz="quarter" idx="12"/>
          </p:nvPr>
        </p:nvSpPr>
        <p:spPr/>
        <p:txBody>
          <a:bodyPr/>
          <a:lstStyle/>
          <a:p>
            <a:pPr>
              <a:defRPr/>
            </a:pPr>
            <a:fld id="{260912A4-4B03-4357-84F9-97E48045ADCB}" type="slidenum">
              <a:rPr lang="en-US" smtClean="0"/>
              <a:pPr>
                <a:defRPr/>
              </a:pPr>
              <a:t>3</a:t>
            </a:fld>
            <a:endParaRPr lang="en-US"/>
          </a:p>
        </p:txBody>
      </p:sp>
      <p:sp>
        <p:nvSpPr>
          <p:cNvPr id="6" name="Rectangle 2"/>
          <p:cNvSpPr>
            <a:spLocks noGrp="1"/>
          </p:cNvSpPr>
          <p:nvPr>
            <p:ph type="title" idx="4294967295"/>
          </p:nvPr>
        </p:nvSpPr>
        <p:spPr>
          <a:xfrm>
            <a:off x="304800" y="228600"/>
            <a:ext cx="8534400" cy="685800"/>
          </a:xfrm>
        </p:spPr>
        <p:txBody>
          <a:bodyPr/>
          <a:lstStyle/>
          <a:p>
            <a:pP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50975"/>
            <a:ext cx="8229600" cy="5026025"/>
          </a:xfrm>
        </p:spPr>
        <p:txBody>
          <a:bodyPr/>
          <a:lstStyle/>
          <a:p>
            <a:pPr marL="609600" indent="-609600" eaLnBrk="1" hangingPunct="1">
              <a:buFont typeface="Arial" charset="0"/>
              <a:buNone/>
            </a:pPr>
            <a:r>
              <a:rPr lang="en-US" sz="2400" b="1" dirty="0">
                <a:latin typeface="Arial" pitchFamily="34" charset="0"/>
                <a:cs typeface="Arial" pitchFamily="34" charset="0"/>
              </a:rPr>
              <a:t>Tolling of Time Period To </a:t>
            </a:r>
            <a:r>
              <a:rPr lang="en-US" sz="2400" b="1" dirty="0" smtClean="0">
                <a:latin typeface="Arial" pitchFamily="34" charset="0"/>
                <a:cs typeface="Arial" pitchFamily="34" charset="0"/>
              </a:rPr>
              <a:t>File </a:t>
            </a:r>
            <a:r>
              <a:rPr lang="en-US" sz="2400" b="1" dirty="0">
                <a:latin typeface="Arial" pitchFamily="34" charset="0"/>
                <a:cs typeface="Arial" pitchFamily="34" charset="0"/>
              </a:rPr>
              <a:t>a Reply </a:t>
            </a:r>
            <a:r>
              <a:rPr lang="en-US" sz="2400" b="1" dirty="0" smtClean="0">
                <a:latin typeface="Arial" pitchFamily="34" charset="0"/>
                <a:cs typeface="Arial" pitchFamily="34" charset="0"/>
              </a:rPr>
              <a:t>Brief</a:t>
            </a:r>
            <a:br>
              <a:rPr lang="en-US" sz="2400" b="1" dirty="0" smtClean="0">
                <a:latin typeface="Arial" pitchFamily="34" charset="0"/>
                <a:cs typeface="Arial" pitchFamily="34" charset="0"/>
              </a:rPr>
            </a:br>
            <a:r>
              <a:rPr lang="en-US" sz="2400" b="1" dirty="0" smtClean="0">
                <a:latin typeface="Arial" pitchFamily="34" charset="0"/>
                <a:cs typeface="Arial" pitchFamily="34" charset="0"/>
              </a:rPr>
              <a:t>– </a:t>
            </a:r>
            <a:r>
              <a:rPr lang="en-US" sz="2400" b="1" dirty="0">
                <a:latin typeface="Arial" pitchFamily="34" charset="0"/>
                <a:cs typeface="Arial" pitchFamily="34" charset="0"/>
              </a:rPr>
              <a:t>37 CFR </a:t>
            </a:r>
            <a:r>
              <a:rPr lang="en-US" sz="2400" b="1" dirty="0" smtClean="0">
                <a:latin typeface="Arial" pitchFamily="34" charset="0"/>
                <a:cs typeface="Arial" pitchFamily="34" charset="0"/>
              </a:rPr>
              <a:t>41.40 (</a:t>
            </a:r>
            <a:r>
              <a:rPr lang="en-US" sz="2400" b="1" dirty="0">
                <a:latin typeface="Arial" pitchFamily="34" charset="0"/>
                <a:cs typeface="Arial" pitchFamily="34" charset="0"/>
              </a:rPr>
              <a:t>cont’d</a:t>
            </a:r>
            <a:r>
              <a:rPr lang="en-US" sz="2400" b="1" dirty="0" smtClean="0">
                <a:latin typeface="Arial" pitchFamily="34" charset="0"/>
                <a:cs typeface="Arial" pitchFamily="34" charset="0"/>
              </a:rPr>
              <a:t>)</a:t>
            </a:r>
          </a:p>
          <a:p>
            <a:pPr marL="458788" indent="-458788" eaLnBrk="1" hangingPunct="1"/>
            <a:r>
              <a:rPr lang="en-US" sz="2400" b="0" dirty="0" smtClean="0">
                <a:latin typeface="Arial" pitchFamily="34" charset="0"/>
                <a:cs typeface="Arial" pitchFamily="34" charset="0"/>
              </a:rPr>
              <a:t>If appellant files a reply brief under § 41.41 prior to decision on the § 1.181 petition seeking to designate a new ground of rejection in the examiner’s answer, the reply brief will be deemed a request to withdraw the petition and to maintain the appeal. See § 41.40(d).</a:t>
            </a:r>
          </a:p>
          <a:p>
            <a:pPr marL="458788" indent="-458788" eaLnBrk="1" hangingPunct="1"/>
            <a:r>
              <a:rPr lang="en-US" sz="2400" b="0" dirty="0" smtClean="0">
                <a:latin typeface="Arial" pitchFamily="34" charset="0"/>
                <a:cs typeface="Arial" pitchFamily="34" charset="0"/>
              </a:rPr>
              <a:t>An extension of time to file the petition or reply brief must be filed under 37 CFR 1.136(b) for patent applications or 37 CFR 1.550(c) for </a:t>
            </a:r>
            <a:r>
              <a:rPr lang="en-US" sz="2400" b="0" i="1" dirty="0" smtClean="0">
                <a:latin typeface="Arial" pitchFamily="34" charset="0"/>
                <a:cs typeface="Arial" pitchFamily="34" charset="0"/>
              </a:rPr>
              <a:t>ex parte</a:t>
            </a:r>
            <a:r>
              <a:rPr lang="en-US" sz="2400" b="0" dirty="0" smtClean="0">
                <a:latin typeface="Arial" pitchFamily="34" charset="0"/>
                <a:cs typeface="Arial" pitchFamily="34" charset="0"/>
              </a:rPr>
              <a:t> reexamination proceedings.  Extensions of time under 37 CFR </a:t>
            </a:r>
            <a:r>
              <a:rPr lang="en-US" sz="2400" b="0" dirty="0">
                <a:latin typeface="Arial" pitchFamily="34" charset="0"/>
                <a:cs typeface="Arial" pitchFamily="34" charset="0"/>
              </a:rPr>
              <a:t>1.136(a</a:t>
            </a:r>
            <a:r>
              <a:rPr lang="en-US" sz="2400" b="0" dirty="0" smtClean="0">
                <a:latin typeface="Arial" pitchFamily="34" charset="0"/>
                <a:cs typeface="Arial" pitchFamily="34" charset="0"/>
              </a:rPr>
              <a:t>) are not available.  See § 41.40(e) </a:t>
            </a:r>
            <a:r>
              <a:rPr lang="en-US" sz="2400" b="0" dirty="0">
                <a:latin typeface="Arial" pitchFamily="34" charset="0"/>
                <a:cs typeface="Arial" pitchFamily="34" charset="0"/>
              </a:rPr>
              <a:t>and § </a:t>
            </a:r>
            <a:r>
              <a:rPr lang="en-US" sz="2400" b="0" dirty="0" smtClean="0">
                <a:latin typeface="Arial" pitchFamily="34" charset="0"/>
                <a:cs typeface="Arial" pitchFamily="34" charset="0"/>
              </a:rPr>
              <a:t>41.41.</a:t>
            </a:r>
            <a:endParaRPr lang="en-US" sz="2400" b="0" dirty="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pPr>
              <a:defRPr/>
            </a:pPr>
            <a:fld id="{725044C6-85D2-45BC-B199-14137A25B2CF}" type="slidenum">
              <a:rPr lang="en-US" smtClean="0"/>
              <a:pPr>
                <a:defRPr/>
              </a:pPr>
              <a:t>30</a:t>
            </a:fld>
            <a:endParaRPr lang="en-US"/>
          </a:p>
        </p:txBody>
      </p:sp>
      <p:sp>
        <p:nvSpPr>
          <p:cNvPr id="5" name="Rectangle 2"/>
          <p:cNvSpPr>
            <a:spLocks noGrp="1"/>
          </p:cNvSpPr>
          <p:nvPr>
            <p:ph type="title" idx="4294967295"/>
          </p:nvPr>
        </p:nvSpPr>
        <p:spPr>
          <a:xfrm>
            <a:off x="304800" y="228600"/>
            <a:ext cx="8534400" cy="685800"/>
          </a:xfrm>
        </p:spPr>
        <p:txBody>
          <a:bodyPr/>
          <a:lstStyle/>
          <a:p>
            <a:pP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Tree>
    <p:extLst>
      <p:ext uri="{BB962C8B-B14F-4D97-AF65-F5344CB8AC3E}">
        <p14:creationId xmlns:p14="http://schemas.microsoft.com/office/powerpoint/2010/main" val="22562533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noGrp="1"/>
          </p:cNvSpPr>
          <p:nvPr/>
        </p:nvSpPr>
        <p:spPr bwMode="auto">
          <a:xfrm>
            <a:off x="6553200" y="6521450"/>
            <a:ext cx="2133600" cy="244475"/>
          </a:xfrm>
          <a:prstGeom prst="rect">
            <a:avLst/>
          </a:prstGeom>
          <a:noFill/>
          <a:ln>
            <a:miter lim="800000"/>
            <a:headEnd/>
            <a:tailEnd/>
          </a:ln>
        </p:spPr>
        <p:txBody>
          <a:bodyPr/>
          <a:lstStyle/>
          <a:p>
            <a:pPr algn="r">
              <a:defRPr/>
            </a:pPr>
            <a:fld id="{D8B6F8B2-D5F3-4B68-BF27-981C45A5C374}" type="slidenum">
              <a:rPr lang="en-US" sz="1400">
                <a:solidFill>
                  <a:srgbClr val="002C58"/>
                </a:solidFill>
                <a:latin typeface="+mn-lt"/>
              </a:rPr>
              <a:pPr algn="r">
                <a:defRPr/>
              </a:pPr>
              <a:t>31</a:t>
            </a:fld>
            <a:endParaRPr lang="en-US" sz="1400">
              <a:solidFill>
                <a:srgbClr val="002C58"/>
              </a:solidFill>
              <a:latin typeface="+mn-lt"/>
            </a:endParaRPr>
          </a:p>
        </p:txBody>
      </p:sp>
      <p:sp>
        <p:nvSpPr>
          <p:cNvPr id="53250" name="Rectangle 2"/>
          <p:cNvSpPr>
            <a:spLocks noGrp="1"/>
          </p:cNvSpPr>
          <p:nvPr>
            <p:ph type="title" idx="4294967295"/>
          </p:nvPr>
        </p:nvSpPr>
        <p:spPr>
          <a:xfrm>
            <a:off x="304800" y="228600"/>
            <a:ext cx="8534400" cy="685800"/>
          </a:xfrm>
        </p:spPr>
        <p:txBody>
          <a:bodyPr/>
          <a:lstStyle/>
          <a:p>
            <a:pP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
        <p:nvSpPr>
          <p:cNvPr id="53251" name="Rectangle 3"/>
          <p:cNvSpPr>
            <a:spLocks noGrp="1"/>
          </p:cNvSpPr>
          <p:nvPr>
            <p:ph type="body" idx="4294967295"/>
          </p:nvPr>
        </p:nvSpPr>
        <p:spPr>
          <a:xfrm>
            <a:off x="457200" y="1447800"/>
            <a:ext cx="8305800" cy="5029200"/>
          </a:xfrm>
        </p:spPr>
        <p:txBody>
          <a:bodyPr/>
          <a:lstStyle/>
          <a:p>
            <a:pPr marL="609600" indent="-609600" eaLnBrk="1" hangingPunct="1">
              <a:buFont typeface="Wingdings" pitchFamily="2" charset="2"/>
              <a:buNone/>
            </a:pPr>
            <a:r>
              <a:rPr lang="en-US" sz="2400" b="1" dirty="0" smtClean="0">
                <a:latin typeface="Arial" pitchFamily="34" charset="0"/>
                <a:cs typeface="Arial" pitchFamily="34" charset="0"/>
              </a:rPr>
              <a:t>Reply Brief – 37 CFR 41.41 </a:t>
            </a:r>
          </a:p>
          <a:p>
            <a:pPr eaLnBrk="1" hangingPunct="1"/>
            <a:r>
              <a:rPr lang="en-US" sz="2400" b="0" dirty="0" smtClean="0">
                <a:latin typeface="Arial" pitchFamily="34" charset="0"/>
                <a:cs typeface="Arial" pitchFamily="34" charset="0"/>
              </a:rPr>
              <a:t>An appellant may file only a single reply brief within the later of two months from the date of either the examiner’s answer or a decision refusing to grant a petition under § 1.181 to designate a new ground of rejection in an examiner’s answer.  See </a:t>
            </a:r>
            <a:r>
              <a:rPr lang="en-US" sz="2400" b="0" dirty="0">
                <a:latin typeface="Arial" pitchFamily="34" charset="0"/>
                <a:cs typeface="Arial" pitchFamily="34" charset="0"/>
              </a:rPr>
              <a:t>§ 41.41(a</a:t>
            </a:r>
            <a:r>
              <a:rPr lang="en-US" sz="2400" b="0" dirty="0" smtClean="0">
                <a:latin typeface="Arial" pitchFamily="34" charset="0"/>
                <a:cs typeface="Arial" pitchFamily="34" charset="0"/>
              </a:rPr>
              <a:t>).</a:t>
            </a:r>
          </a:p>
          <a:p>
            <a:pPr eaLnBrk="1" hangingPunct="1"/>
            <a:r>
              <a:rPr lang="en-US" sz="2400" b="0" dirty="0" smtClean="0">
                <a:latin typeface="Arial" pitchFamily="34" charset="0"/>
                <a:cs typeface="Arial" pitchFamily="34" charset="0"/>
              </a:rPr>
              <a:t>A reply brief shall not contain any new or non-admitted amendment, affidavit, or other </a:t>
            </a:r>
            <a:r>
              <a:rPr lang="en-US" sz="2400" b="0" dirty="0">
                <a:latin typeface="Arial" pitchFamily="34" charset="0"/>
                <a:cs typeface="Arial" pitchFamily="34" charset="0"/>
              </a:rPr>
              <a:t>Evidence. </a:t>
            </a:r>
            <a:r>
              <a:rPr lang="en-US" sz="2400" b="0" dirty="0" smtClean="0">
                <a:latin typeface="Arial" pitchFamily="34" charset="0"/>
                <a:cs typeface="Arial" pitchFamily="34" charset="0"/>
              </a:rPr>
              <a:t>                    See </a:t>
            </a:r>
            <a:r>
              <a:rPr lang="en-US" sz="2400" b="0" dirty="0">
                <a:latin typeface="Arial" pitchFamily="34" charset="0"/>
                <a:cs typeface="Arial" pitchFamily="34" charset="0"/>
              </a:rPr>
              <a:t>§ 41.41(b</a:t>
            </a:r>
            <a:r>
              <a:rPr lang="en-US" sz="2400" b="0" dirty="0" smtClean="0">
                <a:latin typeface="Arial" pitchFamily="34" charset="0"/>
                <a:cs typeface="Arial" pitchFamily="34" charset="0"/>
              </a:rPr>
              <a:t>)(1).</a:t>
            </a:r>
          </a:p>
          <a:p>
            <a:pPr marL="0" indent="0" eaLnBrk="1" hangingPunct="1">
              <a:buNone/>
            </a:pPr>
            <a:endParaRPr lang="en-US" sz="2400" b="0" dirty="0" smtClean="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pPr>
              <a:defRPr/>
            </a:pPr>
            <a:fld id="{260912A4-4B03-4357-84F9-97E48045ADCB}" type="slidenum">
              <a:rPr lang="en-US" smtClean="0"/>
              <a:pPr>
                <a:defRPr/>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noGrp="1"/>
          </p:cNvSpPr>
          <p:nvPr/>
        </p:nvSpPr>
        <p:spPr bwMode="auto">
          <a:xfrm>
            <a:off x="6553200" y="6521450"/>
            <a:ext cx="2133600" cy="244475"/>
          </a:xfrm>
          <a:prstGeom prst="rect">
            <a:avLst/>
          </a:prstGeom>
          <a:noFill/>
          <a:ln>
            <a:miter lim="800000"/>
            <a:headEnd/>
            <a:tailEnd/>
          </a:ln>
        </p:spPr>
        <p:txBody>
          <a:bodyPr/>
          <a:lstStyle/>
          <a:p>
            <a:pPr algn="r">
              <a:defRPr/>
            </a:pPr>
            <a:fld id="{D8B6F8B2-D5F3-4B68-BF27-981C45A5C374}" type="slidenum">
              <a:rPr lang="en-US" sz="1400">
                <a:solidFill>
                  <a:srgbClr val="002C58"/>
                </a:solidFill>
                <a:latin typeface="+mn-lt"/>
              </a:rPr>
              <a:pPr algn="r">
                <a:defRPr/>
              </a:pPr>
              <a:t>32</a:t>
            </a:fld>
            <a:endParaRPr lang="en-US" sz="1400">
              <a:solidFill>
                <a:srgbClr val="002C58"/>
              </a:solidFill>
              <a:latin typeface="+mn-lt"/>
            </a:endParaRPr>
          </a:p>
        </p:txBody>
      </p:sp>
      <p:sp>
        <p:nvSpPr>
          <p:cNvPr id="53250" name="Rectangle 2"/>
          <p:cNvSpPr>
            <a:spLocks noGrp="1"/>
          </p:cNvSpPr>
          <p:nvPr>
            <p:ph type="title" idx="4294967295"/>
          </p:nvPr>
        </p:nvSpPr>
        <p:spPr>
          <a:xfrm>
            <a:off x="304800" y="228600"/>
            <a:ext cx="8534400" cy="685800"/>
          </a:xfrm>
        </p:spPr>
        <p:txBody>
          <a:bodyPr/>
          <a:lstStyle/>
          <a:p>
            <a:pP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
        <p:nvSpPr>
          <p:cNvPr id="53251" name="Rectangle 3"/>
          <p:cNvSpPr>
            <a:spLocks noGrp="1"/>
          </p:cNvSpPr>
          <p:nvPr>
            <p:ph type="body" idx="4294967295"/>
          </p:nvPr>
        </p:nvSpPr>
        <p:spPr>
          <a:xfrm>
            <a:off x="457200" y="1447800"/>
            <a:ext cx="8305800" cy="5029200"/>
          </a:xfrm>
        </p:spPr>
        <p:txBody>
          <a:bodyPr/>
          <a:lstStyle/>
          <a:p>
            <a:pPr marL="609600" indent="-609600" eaLnBrk="1" hangingPunct="1">
              <a:buNone/>
            </a:pPr>
            <a:r>
              <a:rPr lang="en-US" sz="2400" b="1" dirty="0">
                <a:latin typeface="Arial" pitchFamily="34" charset="0"/>
                <a:cs typeface="Arial" pitchFamily="34" charset="0"/>
              </a:rPr>
              <a:t>Reply Brief – 37 CFR 41.41 (cont’d</a:t>
            </a:r>
            <a:r>
              <a:rPr lang="en-US" sz="2400" b="1" dirty="0" smtClean="0">
                <a:latin typeface="Arial" pitchFamily="34" charset="0"/>
                <a:cs typeface="Arial" pitchFamily="34" charset="0"/>
              </a:rPr>
              <a:t>)</a:t>
            </a:r>
            <a:endParaRPr lang="en-US" sz="2400" b="1" dirty="0">
              <a:latin typeface="Arial" pitchFamily="34" charset="0"/>
              <a:cs typeface="Arial" pitchFamily="34" charset="0"/>
            </a:endParaRPr>
          </a:p>
          <a:p>
            <a:pPr eaLnBrk="1" hangingPunct="1"/>
            <a:r>
              <a:rPr lang="en-US" sz="2400" b="0" dirty="0">
                <a:latin typeface="Arial" pitchFamily="34" charset="0"/>
                <a:cs typeface="Arial" pitchFamily="34" charset="0"/>
              </a:rPr>
              <a:t>Arguments raised in a reply brief that were not raised in the appeal brief or are not responsive to arguments raised in the examiner’s answer will not be considered except for good cause. See § 41.41(b)(2).</a:t>
            </a:r>
          </a:p>
          <a:p>
            <a:pPr marL="0" indent="0" eaLnBrk="1" hangingPunct="1">
              <a:buNone/>
            </a:pPr>
            <a:endParaRPr lang="en-US" sz="2400" b="0" dirty="0" smtClean="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pPr>
              <a:defRPr/>
            </a:pPr>
            <a:fld id="{260912A4-4B03-4357-84F9-97E48045ADCB}" type="slidenum">
              <a:rPr lang="en-US" smtClean="0"/>
              <a:pPr>
                <a:defRPr/>
              </a:pPr>
              <a:t>32</a:t>
            </a:fld>
            <a:endParaRPr lang="en-US"/>
          </a:p>
        </p:txBody>
      </p:sp>
    </p:spTree>
    <p:extLst>
      <p:ext uri="{BB962C8B-B14F-4D97-AF65-F5344CB8AC3E}">
        <p14:creationId xmlns:p14="http://schemas.microsoft.com/office/powerpoint/2010/main" val="23449053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3"/>
          <p:cNvSpPr>
            <a:spLocks noGrp="1"/>
          </p:cNvSpPr>
          <p:nvPr>
            <p:ph type="body" idx="1"/>
          </p:nvPr>
        </p:nvSpPr>
        <p:spPr>
          <a:xfrm>
            <a:off x="457200" y="1447800"/>
            <a:ext cx="8458200" cy="5181600"/>
          </a:xfrm>
        </p:spPr>
        <p:txBody>
          <a:bodyPr/>
          <a:lstStyle/>
          <a:p>
            <a:pPr marL="461963" indent="-461963" eaLnBrk="1" hangingPunct="1">
              <a:buFont typeface="Arial" charset="0"/>
              <a:buNone/>
            </a:pPr>
            <a:r>
              <a:rPr lang="en-US" sz="2400" b="1" dirty="0" smtClean="0">
                <a:latin typeface="Arial" pitchFamily="34" charset="0"/>
                <a:cs typeface="Arial" pitchFamily="34" charset="0"/>
              </a:rPr>
              <a:t>Examiner’s response to reply brief has been removed </a:t>
            </a:r>
            <a:br>
              <a:rPr lang="en-US" sz="2400" b="1" dirty="0" smtClean="0">
                <a:latin typeface="Arial" pitchFamily="34" charset="0"/>
                <a:cs typeface="Arial" pitchFamily="34" charset="0"/>
              </a:rPr>
            </a:br>
            <a:r>
              <a:rPr lang="en-US" sz="2400" b="1" dirty="0" smtClean="0">
                <a:latin typeface="Arial" pitchFamily="34" charset="0"/>
                <a:cs typeface="Arial" pitchFamily="34" charset="0"/>
              </a:rPr>
              <a:t>– Former 37 CFR 41.43</a:t>
            </a:r>
          </a:p>
          <a:p>
            <a:pPr marL="461963" indent="-461963" eaLnBrk="1" hangingPunct="1">
              <a:spcAft>
                <a:spcPct val="25000"/>
              </a:spcAft>
            </a:pPr>
            <a:r>
              <a:rPr lang="en-US" sz="2400" b="0" dirty="0" smtClean="0">
                <a:latin typeface="Arial" pitchFamily="34" charset="0"/>
                <a:cs typeface="Arial" pitchFamily="34" charset="0"/>
              </a:rPr>
              <a:t>The examiner will not review the reply brief or acknowledge receipt and entry of the reply brief.</a:t>
            </a:r>
          </a:p>
          <a:p>
            <a:pPr marL="461963" indent="-461963" eaLnBrk="1" hangingPunct="1">
              <a:spcAft>
                <a:spcPct val="25000"/>
              </a:spcAft>
            </a:pPr>
            <a:r>
              <a:rPr lang="en-US" sz="2400" b="0" dirty="0" smtClean="0">
                <a:latin typeface="Arial" pitchFamily="34" charset="0"/>
                <a:cs typeface="Arial" pitchFamily="34" charset="0"/>
              </a:rPr>
              <a:t>The examiner will not be furnishing a supplemental examiner’s answer. </a:t>
            </a:r>
          </a:p>
          <a:p>
            <a:pPr marL="461963" indent="-461963" eaLnBrk="1" hangingPunct="1">
              <a:spcAft>
                <a:spcPct val="25000"/>
              </a:spcAft>
            </a:pPr>
            <a:r>
              <a:rPr lang="en-US" sz="2400" b="0" dirty="0" smtClean="0">
                <a:latin typeface="Arial" pitchFamily="34" charset="0"/>
                <a:cs typeface="Arial" pitchFamily="34" charset="0"/>
              </a:rPr>
              <a:t>The removal of the examiner’s response to the reply brief will shorten the appeal period.</a:t>
            </a:r>
          </a:p>
        </p:txBody>
      </p:sp>
      <p:sp>
        <p:nvSpPr>
          <p:cNvPr id="2" name="Slide Number Placeholder 1"/>
          <p:cNvSpPr>
            <a:spLocks noGrp="1"/>
          </p:cNvSpPr>
          <p:nvPr>
            <p:ph type="sldNum" sz="quarter" idx="12"/>
          </p:nvPr>
        </p:nvSpPr>
        <p:spPr/>
        <p:txBody>
          <a:bodyPr/>
          <a:lstStyle/>
          <a:p>
            <a:pPr>
              <a:defRPr/>
            </a:pPr>
            <a:fld id="{725044C6-85D2-45BC-B199-14137A25B2CF}" type="slidenum">
              <a:rPr lang="en-US" smtClean="0"/>
              <a:pPr>
                <a:defRPr/>
              </a:pPr>
              <a:t>33</a:t>
            </a:fld>
            <a:endParaRPr lang="en-US"/>
          </a:p>
        </p:txBody>
      </p:sp>
      <p:sp>
        <p:nvSpPr>
          <p:cNvPr id="6" name="Rectangle 2"/>
          <p:cNvSpPr>
            <a:spLocks noGrp="1"/>
          </p:cNvSpPr>
          <p:nvPr>
            <p:ph type="title" idx="4294967295"/>
          </p:nvPr>
        </p:nvSpPr>
        <p:spPr>
          <a:xfrm>
            <a:off x="304800" y="228600"/>
            <a:ext cx="8534400" cy="685800"/>
          </a:xfrm>
        </p:spPr>
        <p:txBody>
          <a:bodyPr/>
          <a:lstStyle/>
          <a:p>
            <a:pP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3"/>
          <p:cNvSpPr>
            <a:spLocks noGrp="1"/>
          </p:cNvSpPr>
          <p:nvPr>
            <p:ph type="body" idx="1"/>
          </p:nvPr>
        </p:nvSpPr>
        <p:spPr>
          <a:xfrm>
            <a:off x="457200" y="1447800"/>
            <a:ext cx="8458200" cy="4797425"/>
          </a:xfrm>
        </p:spPr>
        <p:txBody>
          <a:bodyPr>
            <a:normAutofit/>
          </a:bodyPr>
          <a:lstStyle/>
          <a:p>
            <a:pPr marL="609600" indent="-609600" eaLnBrk="1" hangingPunct="1">
              <a:lnSpc>
                <a:spcPct val="90000"/>
              </a:lnSpc>
              <a:buFont typeface="Arial" charset="0"/>
              <a:buNone/>
            </a:pPr>
            <a:r>
              <a:rPr lang="en-US" sz="2400" b="1" dirty="0" smtClean="0">
                <a:latin typeface="Arial" pitchFamily="34" charset="0"/>
                <a:cs typeface="Arial" pitchFamily="34" charset="0"/>
              </a:rPr>
              <a:t>Decisions and other actions by the Board - 37 CFR 41.50</a:t>
            </a:r>
          </a:p>
          <a:p>
            <a:pPr marL="457200" indent="-457200" eaLnBrk="1" hangingPunct="1">
              <a:lnSpc>
                <a:spcPct val="90000"/>
              </a:lnSpc>
            </a:pPr>
            <a:r>
              <a:rPr lang="en-US" sz="2400" b="0" dirty="0" smtClean="0">
                <a:latin typeface="Arial" pitchFamily="34" charset="0"/>
                <a:cs typeface="Arial" pitchFamily="34" charset="0"/>
              </a:rPr>
              <a:t>The Board may affirm, reverse an examiner's decision in whole or in part or remand to examiner.  § 41.50(a)(1). </a:t>
            </a:r>
          </a:p>
          <a:p>
            <a:pPr marL="457200" indent="-457200" eaLnBrk="1" hangingPunct="1">
              <a:lnSpc>
                <a:spcPct val="90000"/>
              </a:lnSpc>
            </a:pPr>
            <a:r>
              <a:rPr lang="en-US" sz="2400" b="0" dirty="0" smtClean="0">
                <a:latin typeface="Arial" pitchFamily="34" charset="0"/>
                <a:cs typeface="Arial" pitchFamily="34" charset="0"/>
              </a:rPr>
              <a:t>If a substitute examiner’s answer is written in response to a Board remand for further consideration of a rejection, then appellant shall elect one of two options within </a:t>
            </a:r>
            <a:r>
              <a:rPr lang="en-US" sz="2400" b="0" dirty="0">
                <a:latin typeface="Arial" pitchFamily="34" charset="0"/>
                <a:cs typeface="Arial" pitchFamily="34" charset="0"/>
              </a:rPr>
              <a:t>two months to avoid </a:t>
            </a:r>
            <a:r>
              <a:rPr lang="en-US" sz="2400" b="0" i="1" dirty="0">
                <a:latin typeface="Arial" pitchFamily="34" charset="0"/>
                <a:cs typeface="Arial" pitchFamily="34" charset="0"/>
              </a:rPr>
              <a:t>sua sponte </a:t>
            </a:r>
            <a:r>
              <a:rPr lang="en-US" sz="2400" b="0" dirty="0">
                <a:latin typeface="Arial" pitchFamily="34" charset="0"/>
                <a:cs typeface="Arial" pitchFamily="34" charset="0"/>
              </a:rPr>
              <a:t>dismissal of the appeal as to the claims subject to the rejection for which the Board has remanded the </a:t>
            </a:r>
            <a:r>
              <a:rPr lang="en-US" sz="2400" b="0" dirty="0" smtClean="0">
                <a:latin typeface="Arial" pitchFamily="34" charset="0"/>
                <a:cs typeface="Arial" pitchFamily="34" charset="0"/>
              </a:rPr>
              <a:t>proceeding:</a:t>
            </a:r>
          </a:p>
          <a:p>
            <a:pPr marL="796925" lvl="1" indent="-339725" eaLnBrk="1" hangingPunct="1">
              <a:lnSpc>
                <a:spcPct val="90000"/>
              </a:lnSpc>
            </a:pPr>
            <a:r>
              <a:rPr lang="en-US" sz="2400" b="0" dirty="0" smtClean="0">
                <a:latin typeface="Arial" pitchFamily="34" charset="0"/>
                <a:cs typeface="Arial" pitchFamily="34" charset="0"/>
              </a:rPr>
              <a:t>Request to reopen prosecution, or </a:t>
            </a:r>
          </a:p>
          <a:p>
            <a:pPr marL="796925" lvl="1" indent="-339725" eaLnBrk="1" hangingPunct="1">
              <a:lnSpc>
                <a:spcPct val="90000"/>
              </a:lnSpc>
            </a:pPr>
            <a:r>
              <a:rPr lang="en-US" sz="2400" b="0" dirty="0" smtClean="0">
                <a:latin typeface="Arial" pitchFamily="34" charset="0"/>
                <a:cs typeface="Arial" pitchFamily="34" charset="0"/>
              </a:rPr>
              <a:t>Request to maintain the appeal.  </a:t>
            </a:r>
            <a:br>
              <a:rPr lang="en-US" sz="2400" b="0" dirty="0" smtClean="0">
                <a:latin typeface="Arial" pitchFamily="34" charset="0"/>
                <a:cs typeface="Arial" pitchFamily="34" charset="0"/>
              </a:rPr>
            </a:br>
            <a:r>
              <a:rPr lang="en-US" sz="2400" b="0" dirty="0" smtClean="0">
                <a:latin typeface="Arial" pitchFamily="34" charset="0"/>
                <a:cs typeface="Arial" pitchFamily="34" charset="0"/>
              </a:rPr>
              <a:t>§§ 41.50(a)(2)(i) and (ii). </a:t>
            </a:r>
          </a:p>
          <a:p>
            <a:pPr marL="609600" indent="-609600" eaLnBrk="1" hangingPunct="1">
              <a:lnSpc>
                <a:spcPct val="90000"/>
              </a:lnSpc>
            </a:pPr>
            <a:endParaRPr lang="en-US" sz="2400" b="0" dirty="0" smtClean="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pPr>
              <a:defRPr/>
            </a:pPr>
            <a:fld id="{725044C6-85D2-45BC-B199-14137A25B2CF}" type="slidenum">
              <a:rPr lang="en-US" smtClean="0"/>
              <a:pPr>
                <a:defRPr/>
              </a:pPr>
              <a:t>34</a:t>
            </a:fld>
            <a:endParaRPr lang="en-US"/>
          </a:p>
        </p:txBody>
      </p:sp>
      <p:sp>
        <p:nvSpPr>
          <p:cNvPr id="7" name="Rectangle 2"/>
          <p:cNvSpPr>
            <a:spLocks noGrp="1"/>
          </p:cNvSpPr>
          <p:nvPr>
            <p:ph type="title" idx="4294967295"/>
          </p:nvPr>
        </p:nvSpPr>
        <p:spPr>
          <a:xfrm>
            <a:off x="304800" y="228600"/>
            <a:ext cx="8534400" cy="685800"/>
          </a:xfrm>
        </p:spPr>
        <p:txBody>
          <a:bodyPr/>
          <a:lstStyle/>
          <a:p>
            <a:pP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noGrp="1"/>
          </p:cNvSpPr>
          <p:nvPr/>
        </p:nvSpPr>
        <p:spPr bwMode="auto">
          <a:xfrm>
            <a:off x="6553200" y="6521450"/>
            <a:ext cx="2133600" cy="244475"/>
          </a:xfrm>
          <a:prstGeom prst="rect">
            <a:avLst/>
          </a:prstGeom>
          <a:noFill/>
          <a:ln>
            <a:miter lim="800000"/>
            <a:headEnd/>
            <a:tailEnd/>
          </a:ln>
        </p:spPr>
        <p:txBody>
          <a:bodyPr/>
          <a:lstStyle/>
          <a:p>
            <a:pPr algn="r">
              <a:defRPr/>
            </a:pPr>
            <a:fld id="{D4949B98-D0C6-49CD-BCA5-849AC00E8FA5}" type="slidenum">
              <a:rPr lang="en-US" sz="1400">
                <a:solidFill>
                  <a:srgbClr val="002C58"/>
                </a:solidFill>
                <a:latin typeface="+mn-lt"/>
              </a:rPr>
              <a:pPr algn="r">
                <a:defRPr/>
              </a:pPr>
              <a:t>35</a:t>
            </a:fld>
            <a:endParaRPr lang="en-US" sz="1400">
              <a:solidFill>
                <a:srgbClr val="002C58"/>
              </a:solidFill>
              <a:latin typeface="+mn-lt"/>
            </a:endParaRPr>
          </a:p>
        </p:txBody>
      </p:sp>
      <p:sp>
        <p:nvSpPr>
          <p:cNvPr id="120836" name="Rectangle 3"/>
          <p:cNvSpPr>
            <a:spLocks noGrp="1"/>
          </p:cNvSpPr>
          <p:nvPr>
            <p:ph type="body" idx="4294967295"/>
          </p:nvPr>
        </p:nvSpPr>
        <p:spPr>
          <a:xfrm>
            <a:off x="457200" y="1447800"/>
            <a:ext cx="8265288" cy="4876800"/>
          </a:xfrm>
        </p:spPr>
        <p:txBody>
          <a:bodyPr>
            <a:normAutofit fontScale="92500" lnSpcReduction="20000"/>
          </a:bodyPr>
          <a:lstStyle/>
          <a:p>
            <a:pPr marL="609600" indent="-609600" eaLnBrk="1" hangingPunct="1">
              <a:buNone/>
            </a:pPr>
            <a:r>
              <a:rPr lang="en-US" sz="2400" b="1" dirty="0" smtClean="0">
                <a:latin typeface="Arial" pitchFamily="34" charset="0"/>
                <a:cs typeface="Arial" pitchFamily="34" charset="0"/>
              </a:rPr>
              <a:t>Decisions and other actions by the Board </a:t>
            </a:r>
            <a:br>
              <a:rPr lang="en-US" sz="2400" b="1" dirty="0" smtClean="0">
                <a:latin typeface="Arial" pitchFamily="34" charset="0"/>
                <a:cs typeface="Arial" pitchFamily="34" charset="0"/>
              </a:rPr>
            </a:br>
            <a:r>
              <a:rPr lang="en-US" sz="2400" b="1" dirty="0">
                <a:latin typeface="Arial" pitchFamily="34" charset="0"/>
                <a:cs typeface="Arial" pitchFamily="34" charset="0"/>
              </a:rPr>
              <a:t>- 37 CFR </a:t>
            </a:r>
            <a:r>
              <a:rPr lang="en-US" sz="2400" b="1" dirty="0" smtClean="0">
                <a:latin typeface="Arial" pitchFamily="34" charset="0"/>
                <a:cs typeface="Arial" pitchFamily="34" charset="0"/>
              </a:rPr>
              <a:t>41.50 (cont’d)</a:t>
            </a:r>
          </a:p>
          <a:p>
            <a:pPr marL="461963" indent="-461963" eaLnBrk="1" hangingPunct="1"/>
            <a:r>
              <a:rPr lang="en-US" sz="2400" b="0" dirty="0" smtClean="0">
                <a:latin typeface="Arial" pitchFamily="34" charset="0"/>
                <a:cs typeface="Arial" pitchFamily="34" charset="0"/>
              </a:rPr>
              <a:t>New Ground of Rejection – 37 CFR 41.50(b) </a:t>
            </a:r>
          </a:p>
          <a:p>
            <a:pPr marL="914400" lvl="1" indent="-457200" eaLnBrk="1" hangingPunct="1"/>
            <a:r>
              <a:rPr lang="en-US" sz="2400" b="0" dirty="0" smtClean="0">
                <a:latin typeface="Arial" pitchFamily="34" charset="0"/>
                <a:cs typeface="Arial" pitchFamily="34" charset="0"/>
              </a:rPr>
              <a:t>Appellant </a:t>
            </a:r>
            <a:r>
              <a:rPr lang="en-US" sz="2400" b="0" dirty="0">
                <a:latin typeface="Arial" pitchFamily="34" charset="0"/>
                <a:cs typeface="Arial" pitchFamily="34" charset="0"/>
              </a:rPr>
              <a:t>must respond to a new ground of rejection entered by the Board in order to avoid termination of the appeal as to the rejected claims</a:t>
            </a:r>
            <a:r>
              <a:rPr lang="en-US" sz="2400" b="0" dirty="0" smtClean="0">
                <a:latin typeface="Arial" pitchFamily="34" charset="0"/>
                <a:cs typeface="Arial" pitchFamily="34" charset="0"/>
              </a:rPr>
              <a:t>.  The two response options are to request to reopen prosecution or to request rehearing. </a:t>
            </a:r>
          </a:p>
          <a:p>
            <a:pPr marL="914400" lvl="1" indent="-457200" eaLnBrk="1" hangingPunct="1"/>
            <a:r>
              <a:rPr lang="en-US" sz="2400" b="0" dirty="0" smtClean="0">
                <a:latin typeface="Arial" pitchFamily="34" charset="0"/>
                <a:cs typeface="Arial" pitchFamily="34" charset="0"/>
              </a:rPr>
              <a:t>Request to reopen prosecution – 37 CFR 41.50(b)(1) </a:t>
            </a:r>
          </a:p>
          <a:p>
            <a:pPr marL="1376363" lvl="2" indent="-461963" eaLnBrk="1" hangingPunct="1"/>
            <a:r>
              <a:rPr lang="en-US" sz="2400" b="0" dirty="0" smtClean="0">
                <a:latin typeface="Arial" pitchFamily="34" charset="0"/>
                <a:cs typeface="Arial" pitchFamily="34" charset="0"/>
              </a:rPr>
              <a:t>The request must include an amendment of the claims so rejected or new Evidence relating to the claims so rejected. </a:t>
            </a:r>
          </a:p>
          <a:p>
            <a:pPr marL="1376363" lvl="2" indent="-461963" eaLnBrk="1" hangingPunct="1"/>
            <a:r>
              <a:rPr lang="en-US" sz="2400" b="0" dirty="0" smtClean="0">
                <a:latin typeface="Arial" pitchFamily="34" charset="0"/>
                <a:cs typeface="Arial" pitchFamily="34" charset="0"/>
              </a:rPr>
              <a:t>The new ground of rejection will be binding on the examiner unless an amendment or </a:t>
            </a:r>
            <a:br>
              <a:rPr lang="en-US" sz="2400" b="0" dirty="0" smtClean="0">
                <a:latin typeface="Arial" pitchFamily="34" charset="0"/>
                <a:cs typeface="Arial" pitchFamily="34" charset="0"/>
              </a:rPr>
            </a:br>
            <a:r>
              <a:rPr lang="en-US" sz="2400" b="0" dirty="0" smtClean="0">
                <a:latin typeface="Arial" pitchFamily="34" charset="0"/>
                <a:cs typeface="Arial" pitchFamily="34" charset="0"/>
              </a:rPr>
              <a:t>new Evidence not previously of record</a:t>
            </a:r>
            <a:br>
              <a:rPr lang="en-US" sz="2400" b="0" dirty="0" smtClean="0">
                <a:latin typeface="Arial" pitchFamily="34" charset="0"/>
                <a:cs typeface="Arial" pitchFamily="34" charset="0"/>
              </a:rPr>
            </a:br>
            <a:r>
              <a:rPr lang="en-US" sz="2400" b="0" dirty="0" smtClean="0">
                <a:latin typeface="Arial" pitchFamily="34" charset="0"/>
                <a:cs typeface="Arial" pitchFamily="34" charset="0"/>
              </a:rPr>
              <a:t>overcomes the new ground of rejection. </a:t>
            </a:r>
          </a:p>
        </p:txBody>
      </p:sp>
      <p:sp>
        <p:nvSpPr>
          <p:cNvPr id="2" name="Slide Number Placeholder 1"/>
          <p:cNvSpPr>
            <a:spLocks noGrp="1"/>
          </p:cNvSpPr>
          <p:nvPr>
            <p:ph type="sldNum" sz="quarter" idx="12"/>
          </p:nvPr>
        </p:nvSpPr>
        <p:spPr/>
        <p:txBody>
          <a:bodyPr/>
          <a:lstStyle/>
          <a:p>
            <a:pPr>
              <a:defRPr/>
            </a:pPr>
            <a:fld id="{260912A4-4B03-4357-84F9-97E48045ADCB}" type="slidenum">
              <a:rPr lang="en-US" smtClean="0"/>
              <a:pPr>
                <a:defRPr/>
              </a:pPr>
              <a:t>35</a:t>
            </a:fld>
            <a:endParaRPr lang="en-US"/>
          </a:p>
        </p:txBody>
      </p:sp>
      <p:sp>
        <p:nvSpPr>
          <p:cNvPr id="6" name="Rectangle 2"/>
          <p:cNvSpPr>
            <a:spLocks noGrp="1"/>
          </p:cNvSpPr>
          <p:nvPr>
            <p:ph type="title" idx="4294967295"/>
          </p:nvPr>
        </p:nvSpPr>
        <p:spPr>
          <a:xfrm>
            <a:off x="304800" y="228600"/>
            <a:ext cx="8534400" cy="685800"/>
          </a:xfrm>
        </p:spPr>
        <p:txBody>
          <a:bodyPr/>
          <a:lstStyle/>
          <a:p>
            <a:pP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noGrp="1"/>
          </p:cNvSpPr>
          <p:nvPr/>
        </p:nvSpPr>
        <p:spPr bwMode="auto">
          <a:xfrm>
            <a:off x="6553200" y="6521450"/>
            <a:ext cx="2133600" cy="244475"/>
          </a:xfrm>
          <a:prstGeom prst="rect">
            <a:avLst/>
          </a:prstGeom>
          <a:noFill/>
          <a:ln>
            <a:miter lim="800000"/>
            <a:headEnd/>
            <a:tailEnd/>
          </a:ln>
        </p:spPr>
        <p:txBody>
          <a:bodyPr/>
          <a:lstStyle/>
          <a:p>
            <a:pPr algn="r">
              <a:defRPr/>
            </a:pPr>
            <a:fld id="{0CB32063-75E6-4185-9E10-5E89C8576ABE}" type="slidenum">
              <a:rPr lang="en-US" sz="1400">
                <a:solidFill>
                  <a:srgbClr val="002C58"/>
                </a:solidFill>
                <a:latin typeface="+mn-lt"/>
              </a:rPr>
              <a:pPr algn="r">
                <a:defRPr/>
              </a:pPr>
              <a:t>36</a:t>
            </a:fld>
            <a:endParaRPr lang="en-US" sz="1400">
              <a:solidFill>
                <a:srgbClr val="002C58"/>
              </a:solidFill>
              <a:latin typeface="+mn-lt"/>
            </a:endParaRPr>
          </a:p>
        </p:txBody>
      </p:sp>
      <p:sp>
        <p:nvSpPr>
          <p:cNvPr id="59394" name="Rectangle 2"/>
          <p:cNvSpPr>
            <a:spLocks noGrp="1"/>
          </p:cNvSpPr>
          <p:nvPr>
            <p:ph type="title" idx="4294967295"/>
          </p:nvPr>
        </p:nvSpPr>
        <p:spPr/>
        <p:txBody>
          <a:bodyPr/>
          <a:lstStyle/>
          <a:p>
            <a:pP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
        <p:nvSpPr>
          <p:cNvPr id="122884" name="Rectangle 3"/>
          <p:cNvSpPr>
            <a:spLocks noGrp="1"/>
          </p:cNvSpPr>
          <p:nvPr>
            <p:ph type="body" idx="4294967295"/>
          </p:nvPr>
        </p:nvSpPr>
        <p:spPr>
          <a:xfrm>
            <a:off x="457200" y="1447800"/>
            <a:ext cx="8534400" cy="5029200"/>
          </a:xfrm>
        </p:spPr>
        <p:txBody>
          <a:bodyPr/>
          <a:lstStyle/>
          <a:p>
            <a:pPr marL="461963" indent="-461963" eaLnBrk="1" hangingPunct="1">
              <a:buNone/>
            </a:pPr>
            <a:r>
              <a:rPr lang="en-US" sz="2400" b="1" dirty="0">
                <a:latin typeface="Arial" pitchFamily="34" charset="0"/>
                <a:cs typeface="Arial" pitchFamily="34" charset="0"/>
              </a:rPr>
              <a:t>Decisions and other actions by the Board </a:t>
            </a:r>
            <a:br>
              <a:rPr lang="en-US" sz="2400" b="1" dirty="0">
                <a:latin typeface="Arial" pitchFamily="34" charset="0"/>
                <a:cs typeface="Arial" pitchFamily="34" charset="0"/>
              </a:rPr>
            </a:br>
            <a:r>
              <a:rPr lang="en-US" sz="2400" b="1" dirty="0">
                <a:latin typeface="Arial" pitchFamily="34" charset="0"/>
                <a:cs typeface="Arial" pitchFamily="34" charset="0"/>
              </a:rPr>
              <a:t>- 37 CFR 41.50 (cont’d</a:t>
            </a:r>
            <a:r>
              <a:rPr lang="en-US" sz="2400" b="1" dirty="0" smtClean="0">
                <a:latin typeface="Arial" pitchFamily="34" charset="0"/>
                <a:cs typeface="Arial" pitchFamily="34" charset="0"/>
              </a:rPr>
              <a:t>)</a:t>
            </a:r>
          </a:p>
          <a:p>
            <a:pPr marL="461963" indent="-461963" eaLnBrk="1" hangingPunct="1"/>
            <a:r>
              <a:rPr lang="en-US" sz="2400" b="0" dirty="0" smtClean="0">
                <a:latin typeface="Arial" pitchFamily="34" charset="0"/>
                <a:cs typeface="Arial" pitchFamily="34" charset="0"/>
              </a:rPr>
              <a:t>New Ground of Rejection – 37 CFR 41.50(b) </a:t>
            </a:r>
          </a:p>
          <a:p>
            <a:pPr marL="914400" lvl="1" indent="-452438" eaLnBrk="1" hangingPunct="1"/>
            <a:r>
              <a:rPr lang="en-US" sz="2400" b="0" dirty="0" smtClean="0">
                <a:latin typeface="Arial" pitchFamily="34" charset="0"/>
                <a:cs typeface="Arial" pitchFamily="34" charset="0"/>
              </a:rPr>
              <a:t>Request rehearing – 37 CFR 41.50(b)(2) </a:t>
            </a:r>
          </a:p>
          <a:p>
            <a:pPr marL="1376363" lvl="2" indent="-461963" eaLnBrk="1" hangingPunct="1"/>
            <a:r>
              <a:rPr lang="en-US" sz="2400" b="0" dirty="0" smtClean="0">
                <a:latin typeface="Arial" pitchFamily="34" charset="0"/>
                <a:cs typeface="Arial" pitchFamily="34" charset="0"/>
              </a:rPr>
              <a:t>Appellant may request that the proceeding be reheard under § 41.52 by the Board upon the </a:t>
            </a:r>
            <a:br>
              <a:rPr lang="en-US" sz="2400" b="0" dirty="0" smtClean="0">
                <a:latin typeface="Arial" pitchFamily="34" charset="0"/>
                <a:cs typeface="Arial" pitchFamily="34" charset="0"/>
              </a:rPr>
            </a:br>
            <a:r>
              <a:rPr lang="en-US" sz="2400" b="0" dirty="0" smtClean="0">
                <a:latin typeface="Arial" pitchFamily="34" charset="0"/>
                <a:cs typeface="Arial" pitchFamily="34" charset="0"/>
              </a:rPr>
              <a:t>same Record.</a:t>
            </a:r>
          </a:p>
          <a:p>
            <a:pPr marL="1376363" lvl="2" indent="-461963" eaLnBrk="1" hangingPunct="1"/>
            <a:r>
              <a:rPr lang="en-US" sz="2400" b="0" dirty="0" smtClean="0">
                <a:latin typeface="Arial" pitchFamily="34" charset="0"/>
                <a:cs typeface="Arial" pitchFamily="34" charset="0"/>
              </a:rPr>
              <a:t>The rehearing request must address any new grounds of rejection and assert what has been misapprehended or overlooked in </a:t>
            </a:r>
            <a:br>
              <a:rPr lang="en-US" sz="2400" b="0" dirty="0" smtClean="0">
                <a:latin typeface="Arial" pitchFamily="34" charset="0"/>
                <a:cs typeface="Arial" pitchFamily="34" charset="0"/>
              </a:rPr>
            </a:br>
            <a:r>
              <a:rPr lang="en-US" sz="2400" b="0" dirty="0" smtClean="0">
                <a:latin typeface="Arial" pitchFamily="34" charset="0"/>
                <a:cs typeface="Arial" pitchFamily="34" charset="0"/>
              </a:rPr>
              <a:t>entering new ground of rejection. </a:t>
            </a:r>
          </a:p>
        </p:txBody>
      </p:sp>
      <p:sp>
        <p:nvSpPr>
          <p:cNvPr id="2" name="Slide Number Placeholder 1"/>
          <p:cNvSpPr>
            <a:spLocks noGrp="1"/>
          </p:cNvSpPr>
          <p:nvPr>
            <p:ph type="sldNum" sz="quarter" idx="12"/>
          </p:nvPr>
        </p:nvSpPr>
        <p:spPr/>
        <p:txBody>
          <a:bodyPr/>
          <a:lstStyle/>
          <a:p>
            <a:pPr>
              <a:defRPr/>
            </a:pPr>
            <a:fld id="{260912A4-4B03-4357-84F9-97E48045ADCB}" type="slidenum">
              <a:rPr lang="en-US" smtClean="0"/>
              <a:pPr>
                <a:defRPr/>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p:cNvSpPr>
          <p:nvPr>
            <p:ph type="title"/>
          </p:nvPr>
        </p:nvSpPr>
        <p:spPr>
          <a:xfrm>
            <a:off x="304800" y="228600"/>
            <a:ext cx="8534400" cy="685800"/>
          </a:xfrm>
        </p:spPr>
        <p:txBody>
          <a:bodyPr/>
          <a:lstStyle/>
          <a:p>
            <a:pP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
        <p:nvSpPr>
          <p:cNvPr id="43012" name="Rectangle 3"/>
          <p:cNvSpPr>
            <a:spLocks noGrp="1"/>
          </p:cNvSpPr>
          <p:nvPr>
            <p:ph type="body" idx="1"/>
          </p:nvPr>
        </p:nvSpPr>
        <p:spPr>
          <a:xfrm>
            <a:off x="457200" y="1447800"/>
            <a:ext cx="8229600" cy="4724400"/>
          </a:xfrm>
        </p:spPr>
        <p:txBody>
          <a:bodyPr/>
          <a:lstStyle/>
          <a:p>
            <a:pPr marL="461963" indent="-461963" eaLnBrk="1" hangingPunct="1">
              <a:buNone/>
            </a:pPr>
            <a:r>
              <a:rPr lang="en-US" sz="2400" b="1" dirty="0">
                <a:latin typeface="Arial" pitchFamily="34" charset="0"/>
                <a:cs typeface="Arial" pitchFamily="34" charset="0"/>
              </a:rPr>
              <a:t>Decisions and other actions by the Board </a:t>
            </a:r>
            <a:br>
              <a:rPr lang="en-US" sz="2400" b="1" dirty="0">
                <a:latin typeface="Arial" pitchFamily="34" charset="0"/>
                <a:cs typeface="Arial" pitchFamily="34" charset="0"/>
              </a:rPr>
            </a:br>
            <a:r>
              <a:rPr lang="en-US" sz="2400" b="1" dirty="0">
                <a:latin typeface="Arial" pitchFamily="34" charset="0"/>
                <a:cs typeface="Arial" pitchFamily="34" charset="0"/>
              </a:rPr>
              <a:t>- 37 CFR 41.50 (</a:t>
            </a:r>
            <a:r>
              <a:rPr lang="en-US" sz="2400" b="1" dirty="0" smtClean="0">
                <a:latin typeface="Arial" pitchFamily="34" charset="0"/>
                <a:cs typeface="Arial" pitchFamily="34" charset="0"/>
              </a:rPr>
              <a:t>cont’d)</a:t>
            </a:r>
            <a:endParaRPr lang="en-US" sz="2400" b="1" dirty="0">
              <a:latin typeface="Arial" pitchFamily="34" charset="0"/>
              <a:cs typeface="Arial" pitchFamily="34" charset="0"/>
            </a:endParaRPr>
          </a:p>
          <a:p>
            <a:pPr marL="461963" indent="-461963" eaLnBrk="1" hangingPunct="1"/>
            <a:r>
              <a:rPr lang="en-US" sz="2400" b="0" dirty="0" smtClean="0">
                <a:latin typeface="Arial" pitchFamily="34" charset="0"/>
                <a:cs typeface="Arial" pitchFamily="34" charset="0"/>
              </a:rPr>
              <a:t>Review of undesignated new ground of rejection </a:t>
            </a:r>
            <a:r>
              <a:rPr lang="en-US" sz="2400" b="0" dirty="0">
                <a:latin typeface="Arial" pitchFamily="34" charset="0"/>
                <a:cs typeface="Arial" pitchFamily="34" charset="0"/>
              </a:rPr>
              <a:t>–</a:t>
            </a:r>
            <a:r>
              <a:rPr lang="en-US" sz="2400" b="0" dirty="0" smtClean="0">
                <a:latin typeface="Arial" pitchFamily="34" charset="0"/>
                <a:cs typeface="Arial" pitchFamily="34" charset="0"/>
              </a:rPr>
              <a:t>            37 CFR 41.50(c)</a:t>
            </a:r>
          </a:p>
          <a:p>
            <a:pPr marL="914400" lvl="1" indent="-452438" eaLnBrk="1" hangingPunct="1">
              <a:lnSpc>
                <a:spcPct val="90000"/>
              </a:lnSpc>
            </a:pPr>
            <a:r>
              <a:rPr lang="en-US" sz="2400" b="0" dirty="0" smtClean="0">
                <a:latin typeface="Arial" pitchFamily="34" charset="0"/>
                <a:cs typeface="Arial" pitchFamily="34" charset="0"/>
              </a:rPr>
              <a:t>Appellant may request review of Board’s failure to designate a new ground of rejection in its decision by filing a request for rehearing.</a:t>
            </a:r>
          </a:p>
          <a:p>
            <a:pPr marL="914400" lvl="1" indent="-452438" eaLnBrk="1" hangingPunct="1">
              <a:lnSpc>
                <a:spcPct val="90000"/>
              </a:lnSpc>
            </a:pPr>
            <a:r>
              <a:rPr lang="en-US" sz="2400" b="0" dirty="0" smtClean="0">
                <a:latin typeface="Arial" pitchFamily="34" charset="0"/>
                <a:cs typeface="Arial" pitchFamily="34" charset="0"/>
              </a:rPr>
              <a:t>Failure to timely file a request for rehearing will constitute a waiver of any argument that a decision contains an undesignated new ground of rejection	</a:t>
            </a:r>
          </a:p>
        </p:txBody>
      </p:sp>
      <p:sp>
        <p:nvSpPr>
          <p:cNvPr id="2" name="Slide Number Placeholder 1"/>
          <p:cNvSpPr>
            <a:spLocks noGrp="1"/>
          </p:cNvSpPr>
          <p:nvPr>
            <p:ph type="sldNum" sz="quarter" idx="12"/>
          </p:nvPr>
        </p:nvSpPr>
        <p:spPr/>
        <p:txBody>
          <a:bodyPr/>
          <a:lstStyle/>
          <a:p>
            <a:pPr>
              <a:defRPr/>
            </a:pPr>
            <a:fld id="{725044C6-85D2-45BC-B199-14137A25B2CF}" type="slidenum">
              <a:rPr lang="en-US" smtClean="0"/>
              <a:pPr>
                <a:defRPr/>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p:cNvSpPr>
          <p:nvPr>
            <p:ph type="title"/>
          </p:nvPr>
        </p:nvSpPr>
        <p:spPr>
          <a:xfrm>
            <a:off x="304800" y="228600"/>
            <a:ext cx="8534400" cy="685800"/>
          </a:xfrm>
        </p:spPr>
        <p:txBody>
          <a:bodyPr/>
          <a:lstStyle/>
          <a:p>
            <a:pP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
        <p:nvSpPr>
          <p:cNvPr id="47108" name="Rectangle 3"/>
          <p:cNvSpPr>
            <a:spLocks noGrp="1"/>
          </p:cNvSpPr>
          <p:nvPr>
            <p:ph type="body" idx="1"/>
          </p:nvPr>
        </p:nvSpPr>
        <p:spPr>
          <a:xfrm>
            <a:off x="457200" y="1447800"/>
            <a:ext cx="8458200" cy="4724400"/>
          </a:xfrm>
        </p:spPr>
        <p:txBody>
          <a:bodyPr/>
          <a:lstStyle/>
          <a:p>
            <a:pPr marL="461963" indent="-461963" eaLnBrk="1" hangingPunct="1">
              <a:buNone/>
            </a:pPr>
            <a:r>
              <a:rPr lang="en-US" sz="2400" b="1" dirty="0">
                <a:latin typeface="Arial" pitchFamily="34" charset="0"/>
                <a:cs typeface="Arial" pitchFamily="34" charset="0"/>
              </a:rPr>
              <a:t>Decisions and other actions by the Board </a:t>
            </a:r>
            <a:br>
              <a:rPr lang="en-US" sz="2400" b="1" dirty="0">
                <a:latin typeface="Arial" pitchFamily="34" charset="0"/>
                <a:cs typeface="Arial" pitchFamily="34" charset="0"/>
              </a:rPr>
            </a:br>
            <a:r>
              <a:rPr lang="en-US" sz="2400" b="1" dirty="0">
                <a:latin typeface="Arial" pitchFamily="34" charset="0"/>
                <a:cs typeface="Arial" pitchFamily="34" charset="0"/>
              </a:rPr>
              <a:t>- 37 CFR 41.50 (cont’d</a:t>
            </a:r>
            <a:r>
              <a:rPr lang="en-US" sz="2400" b="1" dirty="0" smtClean="0">
                <a:latin typeface="Arial" pitchFamily="34" charset="0"/>
                <a:cs typeface="Arial" pitchFamily="34" charset="0"/>
              </a:rPr>
              <a:t>)</a:t>
            </a:r>
          </a:p>
          <a:p>
            <a:pPr marL="461963" indent="-461963" eaLnBrk="1" hangingPunct="1"/>
            <a:r>
              <a:rPr lang="en-US" sz="2400" b="0" dirty="0" smtClean="0">
                <a:latin typeface="Arial" pitchFamily="34" charset="0"/>
                <a:cs typeface="Arial" pitchFamily="34" charset="0"/>
              </a:rPr>
              <a:t>Request for briefing and information – 37 CFR 41.50(d)</a:t>
            </a:r>
          </a:p>
          <a:p>
            <a:pPr marL="914400" lvl="1" indent="-452438" eaLnBrk="1" hangingPunct="1"/>
            <a:r>
              <a:rPr lang="en-US" sz="2400" b="0" dirty="0" smtClean="0">
                <a:latin typeface="Arial" pitchFamily="34" charset="0"/>
                <a:cs typeface="Arial" pitchFamily="34" charset="0"/>
              </a:rPr>
              <a:t>The Board may enter an order requiring an appellant to additionally brief any matter that the Board considers to be of assistance in reaching a reasoned decision in the appeal.  </a:t>
            </a:r>
          </a:p>
          <a:p>
            <a:pPr marL="914400" lvl="1" indent="-452438" eaLnBrk="1" hangingPunct="1"/>
            <a:r>
              <a:rPr lang="en-US" sz="2400" b="0" dirty="0" smtClean="0">
                <a:latin typeface="Arial" pitchFamily="34" charset="0"/>
                <a:cs typeface="Arial" pitchFamily="34" charset="0"/>
              </a:rPr>
              <a:t>Appellant will be given a time period within which to respond to the order.</a:t>
            </a:r>
          </a:p>
          <a:p>
            <a:pPr marL="914400" lvl="1" indent="-452438" eaLnBrk="1" hangingPunct="1"/>
            <a:r>
              <a:rPr lang="en-US" sz="2400" b="0" dirty="0" smtClean="0">
                <a:latin typeface="Arial" pitchFamily="34" charset="0"/>
                <a:cs typeface="Arial" pitchFamily="34" charset="0"/>
              </a:rPr>
              <a:t>Failure to timely comply with the order may result in the </a:t>
            </a:r>
            <a:r>
              <a:rPr lang="en-US" sz="2400" b="0" i="1" dirty="0" err="1" smtClean="0">
                <a:latin typeface="Arial" pitchFamily="34" charset="0"/>
                <a:cs typeface="Arial" pitchFamily="34" charset="0"/>
              </a:rPr>
              <a:t>sua</a:t>
            </a:r>
            <a:r>
              <a:rPr lang="en-US" sz="2400" b="0" i="1" dirty="0" smtClean="0">
                <a:latin typeface="Arial" pitchFamily="34" charset="0"/>
                <a:cs typeface="Arial" pitchFamily="34" charset="0"/>
              </a:rPr>
              <a:t> </a:t>
            </a:r>
            <a:r>
              <a:rPr lang="en-US" sz="2400" b="0" i="1" dirty="0" err="1" smtClean="0">
                <a:latin typeface="Arial" pitchFamily="34" charset="0"/>
                <a:cs typeface="Arial" pitchFamily="34" charset="0"/>
              </a:rPr>
              <a:t>sponte</a:t>
            </a:r>
            <a:r>
              <a:rPr lang="en-US" sz="2400" b="0" i="1" dirty="0" smtClean="0">
                <a:latin typeface="Arial" pitchFamily="34" charset="0"/>
                <a:cs typeface="Arial" pitchFamily="34" charset="0"/>
              </a:rPr>
              <a:t> </a:t>
            </a:r>
            <a:r>
              <a:rPr lang="en-US" sz="2400" b="0" dirty="0" smtClean="0">
                <a:latin typeface="Arial" pitchFamily="34" charset="0"/>
                <a:cs typeface="Arial" pitchFamily="34" charset="0"/>
              </a:rPr>
              <a:t>dismissal of the appeal.</a:t>
            </a:r>
          </a:p>
        </p:txBody>
      </p:sp>
      <p:sp>
        <p:nvSpPr>
          <p:cNvPr id="2" name="Slide Number Placeholder 1"/>
          <p:cNvSpPr>
            <a:spLocks noGrp="1"/>
          </p:cNvSpPr>
          <p:nvPr>
            <p:ph type="sldNum" sz="quarter" idx="12"/>
          </p:nvPr>
        </p:nvSpPr>
        <p:spPr/>
        <p:txBody>
          <a:bodyPr/>
          <a:lstStyle/>
          <a:p>
            <a:pPr>
              <a:defRPr/>
            </a:pPr>
            <a:fld id="{725044C6-85D2-45BC-B199-14137A25B2CF}" type="slidenum">
              <a:rPr lang="en-US" smtClean="0"/>
              <a:pPr>
                <a:defRPr/>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p:cNvSpPr>
          <p:nvPr>
            <p:ph type="title"/>
          </p:nvPr>
        </p:nvSpPr>
        <p:spPr>
          <a:xfrm>
            <a:off x="304800" y="228600"/>
            <a:ext cx="8534400" cy="685800"/>
          </a:xfrm>
        </p:spPr>
        <p:txBody>
          <a:bodyPr/>
          <a:lstStyle/>
          <a:p>
            <a:pP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
        <p:nvSpPr>
          <p:cNvPr id="48132" name="Rectangle 3"/>
          <p:cNvSpPr>
            <a:spLocks noGrp="1"/>
          </p:cNvSpPr>
          <p:nvPr>
            <p:ph type="body" idx="1"/>
          </p:nvPr>
        </p:nvSpPr>
        <p:spPr>
          <a:xfrm>
            <a:off x="457200" y="1447800"/>
            <a:ext cx="8458200" cy="4797425"/>
          </a:xfrm>
        </p:spPr>
        <p:txBody>
          <a:bodyPr/>
          <a:lstStyle/>
          <a:p>
            <a:pPr marL="609600" indent="-609600" eaLnBrk="1" hangingPunct="1">
              <a:buFont typeface="Arial" charset="0"/>
              <a:buNone/>
            </a:pPr>
            <a:r>
              <a:rPr lang="en-US" sz="2400" b="1" dirty="0" smtClean="0">
                <a:latin typeface="Arial" pitchFamily="34" charset="0"/>
                <a:cs typeface="Arial" pitchFamily="34" charset="0"/>
              </a:rPr>
              <a:t>Rehearing – 37 CFR 41.52 </a:t>
            </a:r>
          </a:p>
          <a:p>
            <a:pPr marL="461963" indent="-461963" eaLnBrk="1" hangingPunct="1"/>
            <a:r>
              <a:rPr lang="en-US" sz="2400" b="0" dirty="0" smtClean="0">
                <a:latin typeface="Arial" pitchFamily="34" charset="0"/>
                <a:cs typeface="Arial" pitchFamily="34" charset="0"/>
              </a:rPr>
              <a:t>Arguments not raised and Evidence not previously relied upon pursuant to 37 CFR 41.37, 41.41, and 41.47 are not permitted except appellants may present new arguments:</a:t>
            </a:r>
          </a:p>
          <a:p>
            <a:pPr marL="912813" lvl="1" indent="-450850" eaLnBrk="1" hangingPunct="1"/>
            <a:r>
              <a:rPr lang="en-US" sz="2400" b="0" dirty="0" smtClean="0">
                <a:latin typeface="Arial" pitchFamily="34" charset="0"/>
                <a:cs typeface="Arial" pitchFamily="34" charset="0"/>
              </a:rPr>
              <a:t>Based upon a recent relevant decision of either the Board or a Federal Court.  See § 41.52(a)(2)</a:t>
            </a:r>
          </a:p>
          <a:p>
            <a:pPr marL="912813" lvl="1" indent="-450850" eaLnBrk="1" hangingPunct="1"/>
            <a:r>
              <a:rPr lang="en-US" sz="2400" b="0" dirty="0" smtClean="0">
                <a:latin typeface="Arial" pitchFamily="34" charset="0"/>
                <a:cs typeface="Arial" pitchFamily="34" charset="0"/>
              </a:rPr>
              <a:t>Responding to a new ground of rejection designated pursuant to § 41.50(b).  See § 41.52(a)(3).</a:t>
            </a:r>
          </a:p>
          <a:p>
            <a:pPr marL="912813" lvl="1" indent="-450850" eaLnBrk="1" hangingPunct="1"/>
            <a:r>
              <a:rPr lang="en-US" sz="2400" b="0" dirty="0" smtClean="0">
                <a:latin typeface="Arial" pitchFamily="34" charset="0"/>
                <a:cs typeface="Arial" pitchFamily="34" charset="0"/>
              </a:rPr>
              <a:t>That the Board’s decision contains an undesignated new ground of rejection. See § 41.52(a)(4).</a:t>
            </a:r>
          </a:p>
          <a:p>
            <a:pPr marL="463550" lvl="1" indent="-463550" eaLnBrk="1" hangingPunct="1"/>
            <a:endParaRPr lang="en-US" sz="2400" b="0" dirty="0" smtClean="0">
              <a:latin typeface="Arial" pitchFamily="34" charset="0"/>
              <a:cs typeface="Arial" pitchFamily="34" charset="0"/>
            </a:endParaRPr>
          </a:p>
          <a:p>
            <a:pPr marL="609600" indent="-609600" eaLnBrk="1" hangingPunct="1"/>
            <a:endParaRPr lang="en-US" sz="2400" b="0" dirty="0" smtClean="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pPr>
              <a:defRPr/>
            </a:pPr>
            <a:fld id="{725044C6-85D2-45BC-B199-14137A25B2CF}" type="slidenum">
              <a:rPr lang="en-US" smtClean="0"/>
              <a:pPr>
                <a:defRPr/>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noGrp="1"/>
          </p:cNvSpPr>
          <p:nvPr/>
        </p:nvSpPr>
        <p:spPr bwMode="auto">
          <a:xfrm>
            <a:off x="6553200" y="6521450"/>
            <a:ext cx="2133600" cy="244475"/>
          </a:xfrm>
          <a:prstGeom prst="rect">
            <a:avLst/>
          </a:prstGeom>
          <a:noFill/>
          <a:ln>
            <a:miter lim="800000"/>
            <a:headEnd/>
            <a:tailEnd/>
          </a:ln>
        </p:spPr>
        <p:txBody>
          <a:bodyPr/>
          <a:lstStyle/>
          <a:p>
            <a:pPr algn="r">
              <a:defRPr/>
            </a:pPr>
            <a:fld id="{81E48E56-8AE0-44B5-9EF3-6B3591703821}" type="slidenum">
              <a:rPr lang="en-US" sz="1400">
                <a:solidFill>
                  <a:srgbClr val="002C58"/>
                </a:solidFill>
                <a:latin typeface="+mn-lt"/>
              </a:rPr>
              <a:pPr algn="r">
                <a:defRPr/>
              </a:pPr>
              <a:t>4</a:t>
            </a:fld>
            <a:endParaRPr lang="en-US" sz="1400">
              <a:solidFill>
                <a:srgbClr val="002C58"/>
              </a:solidFill>
              <a:latin typeface="+mn-lt"/>
            </a:endParaRPr>
          </a:p>
        </p:txBody>
      </p:sp>
      <p:sp>
        <p:nvSpPr>
          <p:cNvPr id="2" name="Title 1"/>
          <p:cNvSpPr>
            <a:spLocks noGrp="1"/>
          </p:cNvSpPr>
          <p:nvPr>
            <p:ph type="title" idx="4294967295"/>
          </p:nvPr>
        </p:nvSpPr>
        <p:spPr/>
        <p:txBody>
          <a:bodyPr rtlCol="0">
            <a:noAutofit/>
          </a:bodyPr>
          <a:lstStyle/>
          <a:p>
            <a:pPr eaLnBrk="1" fontAlgn="auto" hangingPunct="1">
              <a:spcAft>
                <a:spcPts val="0"/>
              </a:spcAft>
              <a:buFont typeface="Arial" pitchFamily="34" charset="0"/>
              <a:buNone/>
              <a:defRPr/>
            </a:pPr>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endParaRPr lang="en-US" sz="3200" b="1" dirty="0">
              <a:latin typeface="Arial" pitchFamily="34" charset="0"/>
              <a:cs typeface="Arial" pitchFamily="34" charset="0"/>
            </a:endParaRPr>
          </a:p>
        </p:txBody>
      </p:sp>
      <p:sp>
        <p:nvSpPr>
          <p:cNvPr id="165892" name="Content Placeholder 2"/>
          <p:cNvSpPr>
            <a:spLocks noGrp="1"/>
          </p:cNvSpPr>
          <p:nvPr>
            <p:ph idx="4294967295"/>
          </p:nvPr>
        </p:nvSpPr>
        <p:spPr>
          <a:xfrm>
            <a:off x="457200" y="1447800"/>
            <a:ext cx="8382000" cy="4724400"/>
          </a:xfrm>
        </p:spPr>
        <p:txBody>
          <a:bodyPr/>
          <a:lstStyle/>
          <a:p>
            <a:pPr marL="0" indent="0">
              <a:buNone/>
            </a:pPr>
            <a:r>
              <a:rPr lang="en-US" sz="2400" dirty="0" smtClean="0">
                <a:latin typeface="Arial" pitchFamily="34" charset="0"/>
                <a:cs typeface="Arial" pitchFamily="34" charset="0"/>
              </a:rPr>
              <a:t>Objectives of the rule changes (cont’d):</a:t>
            </a:r>
          </a:p>
          <a:p>
            <a:pPr marL="461963" indent="-461963"/>
            <a:r>
              <a:rPr lang="en-US" sz="2400" b="0" dirty="0" smtClean="0">
                <a:latin typeface="Arial" pitchFamily="34" charset="0"/>
                <a:cs typeface="Arial" pitchFamily="34" charset="0"/>
              </a:rPr>
              <a:t>Reduce confusion as to which claims are on appeal.</a:t>
            </a:r>
          </a:p>
          <a:p>
            <a:pPr marL="461963" indent="-461963"/>
            <a:r>
              <a:rPr lang="en-US" sz="2400" b="0" dirty="0" smtClean="0">
                <a:latin typeface="Arial" pitchFamily="34" charset="0"/>
                <a:cs typeface="Arial" pitchFamily="34" charset="0"/>
              </a:rPr>
              <a:t>Avoid the unintended cancellation of claims by the Office due to appellant’s mistake in listing of the claims in either the notice of appeal or the appeal brief. </a:t>
            </a:r>
          </a:p>
          <a:p>
            <a:pPr marL="461963" indent="-461963"/>
            <a:r>
              <a:rPr lang="en-US" sz="2400" b="0" dirty="0" smtClean="0">
                <a:latin typeface="Arial" pitchFamily="34" charset="0"/>
                <a:cs typeface="Arial" pitchFamily="34" charset="0"/>
              </a:rPr>
              <a:t>Provide procedures under which appellant may seek review of the Office’s failure to designate a new ground of rejection in either the examiner answer under § 41.39 or Board decision under § 41.50.</a:t>
            </a:r>
          </a:p>
        </p:txBody>
      </p:sp>
      <p:sp>
        <p:nvSpPr>
          <p:cNvPr id="3" name="Slide Number Placeholder 2"/>
          <p:cNvSpPr>
            <a:spLocks noGrp="1"/>
          </p:cNvSpPr>
          <p:nvPr>
            <p:ph type="sldNum" sz="quarter" idx="12"/>
          </p:nvPr>
        </p:nvSpPr>
        <p:spPr/>
        <p:txBody>
          <a:bodyPr/>
          <a:lstStyle/>
          <a:p>
            <a:pPr>
              <a:defRPr/>
            </a:pPr>
            <a:fld id="{260912A4-4B03-4357-84F9-97E48045ADCB}"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873625"/>
          </a:xfrm>
        </p:spPr>
        <p:txBody>
          <a:bodyPr/>
          <a:lstStyle/>
          <a:p>
            <a:pPr marL="461963" indent="-461963"/>
            <a:r>
              <a:rPr lang="en-US" sz="2400" b="0" dirty="0">
                <a:latin typeface="Arial" pitchFamily="34" charset="0"/>
                <a:cs typeface="Arial" pitchFamily="34" charset="0"/>
              </a:rPr>
              <a:t>ATRAIN 0000 090118 – New Rules Training – Time spent training on the new rules for patent examiners</a:t>
            </a:r>
            <a:r>
              <a:rPr lang="en-US" sz="2400" b="0" dirty="0" smtClean="0">
                <a:latin typeface="Arial" pitchFamily="34" charset="0"/>
                <a:cs typeface="Arial" pitchFamily="34" charset="0"/>
              </a:rPr>
              <a:t>.</a:t>
            </a:r>
          </a:p>
          <a:p>
            <a:endParaRPr lang="en-US" sz="2400" b="0" dirty="0">
              <a:latin typeface="Arial" pitchFamily="34" charset="0"/>
              <a:cs typeface="Arial" pitchFamily="34" charset="0"/>
            </a:endParaRPr>
          </a:p>
          <a:p>
            <a:endParaRPr lang="en-US" sz="2400" b="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725044C6-85D2-45BC-B199-14137A25B2CF}" type="slidenum">
              <a:rPr lang="en-US" smtClean="0"/>
              <a:pPr>
                <a:defRPr/>
              </a:pPr>
              <a:t>40</a:t>
            </a:fld>
            <a:endParaRPr lang="en-US"/>
          </a:p>
        </p:txBody>
      </p:sp>
      <p:sp>
        <p:nvSpPr>
          <p:cNvPr id="6" name="Rectangle 2"/>
          <p:cNvSpPr>
            <a:spLocks noGrp="1"/>
          </p:cNvSpPr>
          <p:nvPr>
            <p:ph type="title"/>
          </p:nvPr>
        </p:nvSpPr>
        <p:spPr>
          <a:xfrm>
            <a:off x="304800" y="228600"/>
            <a:ext cx="8534400" cy="685800"/>
          </a:xfrm>
        </p:spPr>
        <p:txBody>
          <a:bodyPr/>
          <a:lstStyle/>
          <a:p>
            <a:pP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Tree>
    <p:extLst>
      <p:ext uri="{BB962C8B-B14F-4D97-AF65-F5344CB8AC3E}">
        <p14:creationId xmlns:p14="http://schemas.microsoft.com/office/powerpoint/2010/main" val="248768641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noGrp="1"/>
          </p:cNvSpPr>
          <p:nvPr/>
        </p:nvSpPr>
        <p:spPr bwMode="auto">
          <a:xfrm>
            <a:off x="6553200" y="6521450"/>
            <a:ext cx="2133600" cy="244475"/>
          </a:xfrm>
          <a:prstGeom prst="rect">
            <a:avLst/>
          </a:prstGeom>
          <a:noFill/>
          <a:ln>
            <a:miter lim="800000"/>
            <a:headEnd/>
            <a:tailEnd/>
          </a:ln>
        </p:spPr>
        <p:txBody>
          <a:bodyPr/>
          <a:lstStyle/>
          <a:p>
            <a:pPr algn="r">
              <a:defRPr/>
            </a:pPr>
            <a:fld id="{ED9C6CAC-2DC1-470F-9357-DE6B56077A14}" type="slidenum">
              <a:rPr lang="en-US" sz="1400">
                <a:solidFill>
                  <a:srgbClr val="002C58"/>
                </a:solidFill>
                <a:latin typeface="+mn-lt"/>
              </a:rPr>
              <a:pPr algn="r">
                <a:defRPr/>
              </a:pPr>
              <a:t>41</a:t>
            </a:fld>
            <a:endParaRPr lang="en-US" sz="1400">
              <a:solidFill>
                <a:srgbClr val="002C58"/>
              </a:solidFill>
              <a:latin typeface="+mn-lt"/>
            </a:endParaRPr>
          </a:p>
        </p:txBody>
      </p:sp>
      <p:sp>
        <p:nvSpPr>
          <p:cNvPr id="178179" name="Rectangle 3"/>
          <p:cNvSpPr>
            <a:spLocks noGrp="1"/>
          </p:cNvSpPr>
          <p:nvPr>
            <p:ph type="body" idx="4294967295"/>
          </p:nvPr>
        </p:nvSpPr>
        <p:spPr>
          <a:xfrm>
            <a:off x="304800" y="2971800"/>
            <a:ext cx="8686800" cy="1447800"/>
          </a:xfrm>
        </p:spPr>
        <p:txBody>
          <a:bodyPr/>
          <a:lstStyle/>
          <a:p>
            <a:pPr algn="ctr">
              <a:buFont typeface="Wingdings" pitchFamily="2" charset="2"/>
              <a:buNone/>
            </a:pPr>
            <a:r>
              <a:rPr lang="en-US" sz="2400" dirty="0" smtClean="0">
                <a:latin typeface="Arial" pitchFamily="34" charset="0"/>
                <a:cs typeface="Arial" pitchFamily="34" charset="0"/>
              </a:rPr>
              <a:t>Thank You</a:t>
            </a:r>
          </a:p>
        </p:txBody>
      </p:sp>
      <p:sp>
        <p:nvSpPr>
          <p:cNvPr id="2" name="Slide Number Placeholder 1"/>
          <p:cNvSpPr>
            <a:spLocks noGrp="1"/>
          </p:cNvSpPr>
          <p:nvPr>
            <p:ph type="sldNum" sz="quarter" idx="12"/>
          </p:nvPr>
        </p:nvSpPr>
        <p:spPr/>
        <p:txBody>
          <a:bodyPr/>
          <a:lstStyle/>
          <a:p>
            <a:pPr>
              <a:defRPr/>
            </a:pPr>
            <a:fld id="{260912A4-4B03-4357-84F9-97E48045ADCB}" type="slidenum">
              <a:rPr lang="en-US" smtClean="0"/>
              <a:pPr>
                <a:defRPr/>
              </a:pPr>
              <a:t>41</a:t>
            </a:fld>
            <a:endParaRPr lang="en-US"/>
          </a:p>
        </p:txBody>
      </p:sp>
      <p:sp>
        <p:nvSpPr>
          <p:cNvPr id="7" name="Rectangle 2"/>
          <p:cNvSpPr>
            <a:spLocks noGrp="1"/>
          </p:cNvSpPr>
          <p:nvPr>
            <p:ph type="title" idx="4294967295"/>
          </p:nvPr>
        </p:nvSpPr>
        <p:spPr>
          <a:xfrm>
            <a:off x="304800" y="228600"/>
            <a:ext cx="8534400" cy="685800"/>
          </a:xfrm>
        </p:spPr>
        <p:txBody>
          <a:bodyPr/>
          <a:lstStyle/>
          <a:p>
            <a:pP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noGrp="1"/>
          </p:cNvSpPr>
          <p:nvPr/>
        </p:nvSpPr>
        <p:spPr bwMode="auto">
          <a:xfrm>
            <a:off x="6553200" y="6521450"/>
            <a:ext cx="2133600" cy="244475"/>
          </a:xfrm>
          <a:prstGeom prst="rect">
            <a:avLst/>
          </a:prstGeom>
          <a:noFill/>
          <a:ln>
            <a:miter lim="800000"/>
            <a:headEnd/>
            <a:tailEnd/>
          </a:ln>
        </p:spPr>
        <p:txBody>
          <a:bodyPr/>
          <a:lstStyle/>
          <a:p>
            <a:pPr algn="r">
              <a:defRPr/>
            </a:pPr>
            <a:fld id="{2BAD07B1-99CB-4BAD-B9C9-3ED125DFEAD7}" type="slidenum">
              <a:rPr lang="en-US" sz="1400">
                <a:solidFill>
                  <a:srgbClr val="002C58"/>
                </a:solidFill>
                <a:latin typeface="+mn-lt"/>
              </a:rPr>
              <a:pPr algn="r">
                <a:defRPr/>
              </a:pPr>
              <a:t>5</a:t>
            </a:fld>
            <a:endParaRPr lang="en-US" sz="1400">
              <a:solidFill>
                <a:srgbClr val="002C58"/>
              </a:solidFill>
              <a:latin typeface="+mn-lt"/>
            </a:endParaRPr>
          </a:p>
        </p:txBody>
      </p:sp>
      <p:sp>
        <p:nvSpPr>
          <p:cNvPr id="2" name="Title 1"/>
          <p:cNvSpPr>
            <a:spLocks noGrp="1"/>
          </p:cNvSpPr>
          <p:nvPr>
            <p:ph type="title" idx="4294967295"/>
          </p:nvPr>
        </p:nvSpPr>
        <p:spPr/>
        <p:txBody>
          <a:bodyPr rtlCol="0">
            <a:noAutofit/>
          </a:bodyPr>
          <a:lstStyle/>
          <a:p>
            <a:pPr eaLnBrk="1" fontAlgn="auto" hangingPunct="1">
              <a:spcAft>
                <a:spcPts val="0"/>
              </a:spcAft>
              <a:buFont typeface="Arial" pitchFamily="34" charset="0"/>
              <a:buNone/>
              <a:defRPr/>
            </a:pPr>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endParaRPr lang="en-US" sz="3200" b="1" dirty="0">
              <a:latin typeface="Arial" pitchFamily="34" charset="0"/>
              <a:cs typeface="Arial" pitchFamily="34" charset="0"/>
            </a:endParaRPr>
          </a:p>
        </p:txBody>
      </p:sp>
      <p:sp>
        <p:nvSpPr>
          <p:cNvPr id="138244" name="Content Placeholder 2"/>
          <p:cNvSpPr>
            <a:spLocks noGrp="1"/>
          </p:cNvSpPr>
          <p:nvPr>
            <p:ph idx="4294967295"/>
          </p:nvPr>
        </p:nvSpPr>
        <p:spPr>
          <a:xfrm>
            <a:off x="457200" y="1447800"/>
            <a:ext cx="8382000" cy="4724400"/>
          </a:xfrm>
        </p:spPr>
        <p:txBody>
          <a:bodyPr/>
          <a:lstStyle/>
          <a:p>
            <a:pPr marL="0" indent="0">
              <a:buNone/>
            </a:pPr>
            <a:r>
              <a:rPr lang="en-US" sz="2400" dirty="0" smtClean="0">
                <a:latin typeface="Arial" pitchFamily="34" charset="0"/>
                <a:cs typeface="Arial" pitchFamily="34" charset="0"/>
              </a:rPr>
              <a:t>Improvements to </a:t>
            </a:r>
            <a:r>
              <a:rPr lang="en-US" sz="2400" i="1" dirty="0" smtClean="0">
                <a:latin typeface="Arial" pitchFamily="34" charset="0"/>
                <a:cs typeface="Arial" pitchFamily="34" charset="0"/>
              </a:rPr>
              <a:t>Ex Parte</a:t>
            </a:r>
            <a:r>
              <a:rPr lang="en-US" sz="2400" dirty="0" smtClean="0">
                <a:latin typeface="Arial" pitchFamily="34" charset="0"/>
                <a:cs typeface="Arial" pitchFamily="34" charset="0"/>
              </a:rPr>
              <a:t> Appeal Practice:</a:t>
            </a:r>
          </a:p>
          <a:p>
            <a:pPr marL="461963" indent="-461963"/>
            <a:r>
              <a:rPr lang="en-US" sz="2400" b="0" dirty="0" smtClean="0">
                <a:latin typeface="Arial" pitchFamily="34" charset="0"/>
                <a:cs typeface="Arial" pitchFamily="34" charset="0"/>
              </a:rPr>
              <a:t>Board will presume that an appeal is taken from the rejection of all claims under rejection unless canceled by an amendment filed by appellant and entered by the Office. See § 41.31(c). </a:t>
            </a:r>
          </a:p>
          <a:p>
            <a:pPr marL="461963" indent="-461963"/>
            <a:r>
              <a:rPr lang="en-US" sz="2400" b="0" dirty="0" smtClean="0">
                <a:latin typeface="Arial" pitchFamily="34" charset="0"/>
                <a:cs typeface="Arial" pitchFamily="34" charset="0"/>
              </a:rPr>
              <a:t>Board assumes jurisdiction upon the earlier of the filing of a reply brief or expiration of time to file a reply brief.  See § 41.35(a).</a:t>
            </a:r>
          </a:p>
        </p:txBody>
      </p:sp>
      <p:sp>
        <p:nvSpPr>
          <p:cNvPr id="3" name="Slide Number Placeholder 2"/>
          <p:cNvSpPr>
            <a:spLocks noGrp="1"/>
          </p:cNvSpPr>
          <p:nvPr>
            <p:ph type="sldNum" sz="quarter" idx="12"/>
          </p:nvPr>
        </p:nvSpPr>
        <p:spPr/>
        <p:txBody>
          <a:bodyPr/>
          <a:lstStyle/>
          <a:p>
            <a:pPr>
              <a:defRPr/>
            </a:pPr>
            <a:fld id="{260912A4-4B03-4357-84F9-97E48045ADCB}"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noGrp="1"/>
          </p:cNvSpPr>
          <p:nvPr/>
        </p:nvSpPr>
        <p:spPr bwMode="auto">
          <a:xfrm>
            <a:off x="6553200" y="6521450"/>
            <a:ext cx="2133600" cy="244475"/>
          </a:xfrm>
          <a:prstGeom prst="rect">
            <a:avLst/>
          </a:prstGeom>
          <a:noFill/>
          <a:ln>
            <a:miter lim="800000"/>
            <a:headEnd/>
            <a:tailEnd/>
          </a:ln>
        </p:spPr>
        <p:txBody>
          <a:bodyPr/>
          <a:lstStyle/>
          <a:p>
            <a:pPr algn="r">
              <a:defRPr/>
            </a:pPr>
            <a:fld id="{698881C8-EBBE-46E4-877D-F900FA35D7BA}" type="slidenum">
              <a:rPr lang="en-US" sz="1400">
                <a:solidFill>
                  <a:srgbClr val="002C58"/>
                </a:solidFill>
                <a:latin typeface="+mn-lt"/>
              </a:rPr>
              <a:pPr algn="r">
                <a:defRPr/>
              </a:pPr>
              <a:t>6</a:t>
            </a:fld>
            <a:endParaRPr lang="en-US" sz="1400">
              <a:solidFill>
                <a:srgbClr val="002C58"/>
              </a:solidFill>
              <a:latin typeface="+mn-lt"/>
            </a:endParaRPr>
          </a:p>
        </p:txBody>
      </p:sp>
      <p:sp>
        <p:nvSpPr>
          <p:cNvPr id="2" name="Title 1"/>
          <p:cNvSpPr>
            <a:spLocks noGrp="1"/>
          </p:cNvSpPr>
          <p:nvPr>
            <p:ph type="title" idx="4294967295"/>
          </p:nvPr>
        </p:nvSpPr>
        <p:spPr/>
        <p:txBody>
          <a:bodyPr rtlCol="0">
            <a:noAutofit/>
          </a:bodyPr>
          <a:lstStyle/>
          <a:p>
            <a:pPr eaLnBrk="1" fontAlgn="auto" hangingPunct="1">
              <a:spcAft>
                <a:spcPts val="0"/>
              </a:spcAft>
              <a:buFont typeface="Arial" pitchFamily="34" charset="0"/>
              <a:buNone/>
              <a:defRPr/>
            </a:pPr>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endParaRPr lang="en-US" sz="3200" b="1" dirty="0">
              <a:latin typeface="Arial" pitchFamily="34" charset="0"/>
              <a:cs typeface="Arial" pitchFamily="34" charset="0"/>
            </a:endParaRPr>
          </a:p>
        </p:txBody>
      </p:sp>
      <p:sp>
        <p:nvSpPr>
          <p:cNvPr id="140292" name="Content Placeholder 2"/>
          <p:cNvSpPr>
            <a:spLocks noGrp="1"/>
          </p:cNvSpPr>
          <p:nvPr>
            <p:ph idx="4294967295"/>
          </p:nvPr>
        </p:nvSpPr>
        <p:spPr>
          <a:xfrm>
            <a:off x="457200" y="1447800"/>
            <a:ext cx="8382000" cy="4419600"/>
          </a:xfrm>
        </p:spPr>
        <p:txBody>
          <a:bodyPr/>
          <a:lstStyle/>
          <a:p>
            <a:pPr marL="0" indent="0">
              <a:buNone/>
            </a:pPr>
            <a:r>
              <a:rPr lang="en-US" sz="2400" b="1" dirty="0" smtClean="0">
                <a:latin typeface="Arial" pitchFamily="34" charset="0"/>
                <a:cs typeface="Arial" pitchFamily="34" charset="0"/>
              </a:rPr>
              <a:t>Improvements to </a:t>
            </a:r>
            <a:r>
              <a:rPr lang="en-US" sz="2400" b="1" i="1" dirty="0" smtClean="0">
                <a:latin typeface="Arial" pitchFamily="34" charset="0"/>
                <a:cs typeface="Arial" pitchFamily="34" charset="0"/>
              </a:rPr>
              <a:t>Ex Parte</a:t>
            </a:r>
            <a:r>
              <a:rPr lang="en-US" sz="2400" b="1" dirty="0" smtClean="0">
                <a:latin typeface="Arial" pitchFamily="34" charset="0"/>
                <a:cs typeface="Arial" pitchFamily="34" charset="0"/>
              </a:rPr>
              <a:t> Appeal Practice (cont’d):</a:t>
            </a:r>
          </a:p>
          <a:p>
            <a:pPr marL="461963" indent="-461963"/>
            <a:r>
              <a:rPr lang="en-US" sz="2400" b="0" dirty="0" smtClean="0">
                <a:latin typeface="Arial" pitchFamily="34" charset="0"/>
                <a:cs typeface="Arial" pitchFamily="34" charset="0"/>
              </a:rPr>
              <a:t>Board reduces instances of non-compliant briefs by applying default assumptions if a brief omits a statement of real party-in-interest or a statement of related cases.  See § 41.37(c)(1) (i) and (ii).</a:t>
            </a:r>
          </a:p>
          <a:p>
            <a:pPr marL="461963" indent="-461963"/>
            <a:r>
              <a:rPr lang="en-US" sz="2400" b="0" dirty="0" smtClean="0">
                <a:latin typeface="Arial" pitchFamily="34" charset="0"/>
                <a:cs typeface="Arial" pitchFamily="34" charset="0"/>
              </a:rPr>
              <a:t>Office tolls appellant’s time to file a reply brief until the issuance of a petition decision determining whether the examiner failed to designate a rejection in the answer as a new ground of rejection. See § 41.40(b) and (c).</a:t>
            </a:r>
          </a:p>
          <a:p>
            <a:pPr marL="461963" indent="-461963"/>
            <a:r>
              <a:rPr lang="en-US" sz="2400" b="0" dirty="0" smtClean="0">
                <a:latin typeface="Arial" pitchFamily="34" charset="0"/>
                <a:cs typeface="Arial" pitchFamily="34" charset="0"/>
              </a:rPr>
              <a:t>Rules reduce the amount of time that the application is under appeal by eliminating the examiner’s response to reply brief.  See </a:t>
            </a:r>
            <a:r>
              <a:rPr lang="en-US" sz="2400" b="0" dirty="0">
                <a:latin typeface="Arial" pitchFamily="34" charset="0"/>
                <a:cs typeface="Arial" pitchFamily="34" charset="0"/>
              </a:rPr>
              <a:t>former § </a:t>
            </a:r>
            <a:r>
              <a:rPr lang="en-US" sz="2400" b="0" dirty="0" smtClean="0">
                <a:latin typeface="Arial" pitchFamily="34" charset="0"/>
                <a:cs typeface="Arial" pitchFamily="34" charset="0"/>
              </a:rPr>
              <a:t>41.43.</a:t>
            </a:r>
          </a:p>
        </p:txBody>
      </p:sp>
      <p:sp>
        <p:nvSpPr>
          <p:cNvPr id="3" name="Slide Number Placeholder 2"/>
          <p:cNvSpPr>
            <a:spLocks noGrp="1"/>
          </p:cNvSpPr>
          <p:nvPr>
            <p:ph type="sldNum" sz="quarter" idx="12"/>
          </p:nvPr>
        </p:nvSpPr>
        <p:spPr/>
        <p:txBody>
          <a:bodyPr/>
          <a:lstStyle/>
          <a:p>
            <a:pPr>
              <a:defRPr/>
            </a:pPr>
            <a:fld id="{260912A4-4B03-4357-84F9-97E48045ADCB}"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Content Placeholder 2"/>
          <p:cNvSpPr>
            <a:spLocks noGrp="1"/>
          </p:cNvSpPr>
          <p:nvPr>
            <p:ph idx="1"/>
          </p:nvPr>
        </p:nvSpPr>
        <p:spPr>
          <a:xfrm>
            <a:off x="457200" y="1450975"/>
            <a:ext cx="8153400" cy="4873625"/>
          </a:xfrm>
        </p:spPr>
        <p:txBody>
          <a:bodyPr/>
          <a:lstStyle/>
          <a:p>
            <a:pPr eaLnBrk="1" hangingPunct="1">
              <a:lnSpc>
                <a:spcPct val="90000"/>
              </a:lnSpc>
              <a:buFont typeface="Arial" charset="0"/>
              <a:buNone/>
            </a:pPr>
            <a:r>
              <a:rPr lang="en-US" sz="2400" b="1" dirty="0" smtClean="0">
                <a:latin typeface="Arial" pitchFamily="34" charset="0"/>
                <a:cs typeface="Arial" pitchFamily="34" charset="0"/>
              </a:rPr>
              <a:t>Definition of “Record” – 37 CFR 41.30</a:t>
            </a:r>
          </a:p>
          <a:p>
            <a:pPr marL="461963" indent="-461963" eaLnBrk="1" hangingPunct="1">
              <a:lnSpc>
                <a:spcPct val="90000"/>
              </a:lnSpc>
            </a:pPr>
            <a:r>
              <a:rPr lang="en-US" sz="2400" b="0" dirty="0" smtClean="0">
                <a:latin typeface="Arial" pitchFamily="34" charset="0"/>
                <a:cs typeface="Arial" pitchFamily="34" charset="0"/>
              </a:rPr>
              <a:t>“Record” means the items listed in the content listing of the Image File Wrapper excluding amendments, Evidence, and other documents that were not entered.</a:t>
            </a:r>
            <a:endParaRPr lang="en-US" sz="2400" b="1" dirty="0" smtClean="0">
              <a:latin typeface="Arial" pitchFamily="34" charset="0"/>
              <a:cs typeface="Arial" pitchFamily="34" charset="0"/>
            </a:endParaRPr>
          </a:p>
          <a:p>
            <a:pPr marL="461963" indent="-461963" eaLnBrk="1" hangingPunct="1">
              <a:lnSpc>
                <a:spcPct val="90000"/>
              </a:lnSpc>
              <a:buNone/>
            </a:pPr>
            <a:r>
              <a:rPr lang="en-US" sz="2400" b="1" dirty="0" smtClean="0">
                <a:latin typeface="Arial" pitchFamily="34" charset="0"/>
                <a:cs typeface="Arial" pitchFamily="34" charset="0"/>
              </a:rPr>
              <a:t>Definition of “Evidence” – 37 CFR 41.30</a:t>
            </a:r>
          </a:p>
          <a:p>
            <a:pPr marL="461963" indent="-461963" eaLnBrk="1" hangingPunct="1">
              <a:lnSpc>
                <a:spcPct val="90000"/>
              </a:lnSpc>
            </a:pPr>
            <a:r>
              <a:rPr lang="en-US" sz="2400" b="0" dirty="0" smtClean="0">
                <a:latin typeface="Arial" pitchFamily="34" charset="0"/>
                <a:cs typeface="Arial" pitchFamily="34" charset="0"/>
              </a:rPr>
              <a:t>Evidence means something that tends to prove or disprove the existence of an alleged fact.  For purposes of this subpart, Evidence does not include dictionaries. An examiner may refer to a dictionary without such citation automatically being considered a new ground of rejection</a:t>
            </a:r>
            <a:r>
              <a:rPr lang="en-US" sz="2400" b="0" dirty="0">
                <a:latin typeface="Arial" pitchFamily="34" charset="0"/>
                <a:cs typeface="Arial" pitchFamily="34" charset="0"/>
              </a:rPr>
              <a:t>. An appellant may refer to a dictionary without such citation being considered an impermissible reference to new or non-admitted evidence</a:t>
            </a:r>
            <a:r>
              <a:rPr lang="en-US" sz="2400" b="0" dirty="0" smtClean="0">
                <a:latin typeface="Arial" pitchFamily="34" charset="0"/>
                <a:cs typeface="Arial" pitchFamily="34" charset="0"/>
              </a:rPr>
              <a:t>.</a:t>
            </a:r>
          </a:p>
        </p:txBody>
      </p:sp>
      <p:sp>
        <p:nvSpPr>
          <p:cNvPr id="3" name="Slide Number Placeholder 2"/>
          <p:cNvSpPr>
            <a:spLocks noGrp="1"/>
          </p:cNvSpPr>
          <p:nvPr>
            <p:ph type="sldNum" sz="quarter" idx="12"/>
          </p:nvPr>
        </p:nvSpPr>
        <p:spPr/>
        <p:txBody>
          <a:bodyPr/>
          <a:lstStyle/>
          <a:p>
            <a:pPr>
              <a:defRPr/>
            </a:pPr>
            <a:fld id="{725044C6-85D2-45BC-B199-14137A25B2CF}" type="slidenum">
              <a:rPr lang="en-US" smtClean="0"/>
              <a:pPr>
                <a:defRPr/>
              </a:pPr>
              <a:t>7</a:t>
            </a:fld>
            <a:endParaRPr lang="en-US"/>
          </a:p>
        </p:txBody>
      </p:sp>
      <p:sp>
        <p:nvSpPr>
          <p:cNvPr id="6" name="Rectangle 2"/>
          <p:cNvSpPr>
            <a:spLocks noGrp="1"/>
          </p:cNvSpPr>
          <p:nvPr>
            <p:ph type="title" idx="4294967295"/>
          </p:nvPr>
        </p:nvSpPr>
        <p:spPr>
          <a:xfrm>
            <a:off x="304800" y="228600"/>
            <a:ext cx="8534400" cy="685800"/>
          </a:xfrm>
        </p:spPr>
        <p:txBody>
          <a:bodyPr/>
          <a:lstStyle/>
          <a:p>
            <a:pP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50975"/>
            <a:ext cx="8229600" cy="5026025"/>
          </a:xfrm>
        </p:spPr>
        <p:txBody>
          <a:bodyPr/>
          <a:lstStyle/>
          <a:p>
            <a:pPr marL="0" indent="0">
              <a:buNone/>
            </a:pPr>
            <a:r>
              <a:rPr lang="en-US" sz="2400" b="1" dirty="0" smtClean="0">
                <a:latin typeface="Arial" pitchFamily="34" charset="0"/>
                <a:cs typeface="Arial" pitchFamily="34" charset="0"/>
              </a:rPr>
              <a:t>Appeal to Board 37 CFR 41.31</a:t>
            </a:r>
          </a:p>
          <a:p>
            <a:pPr marL="461963" indent="-461963"/>
            <a:r>
              <a:rPr lang="en-US" sz="2400" b="0" dirty="0" smtClean="0">
                <a:latin typeface="Arial" pitchFamily="34" charset="0"/>
                <a:cs typeface="Arial" pitchFamily="34" charset="0"/>
              </a:rPr>
              <a:t>The signature requirements of §</a:t>
            </a:r>
            <a:r>
              <a:rPr lang="en-US" sz="2400" b="0" dirty="0">
                <a:latin typeface="Arial" pitchFamily="34" charset="0"/>
                <a:cs typeface="Arial" pitchFamily="34" charset="0"/>
              </a:rPr>
              <a:t> </a:t>
            </a:r>
            <a:r>
              <a:rPr lang="en-US" sz="2400" b="0" dirty="0" smtClean="0">
                <a:latin typeface="Arial" pitchFamily="34" charset="0"/>
                <a:cs typeface="Arial" pitchFamily="34" charset="0"/>
              </a:rPr>
              <a:t>§ 1.33 and 11.18(a) do not apply to the notice of appeal. See </a:t>
            </a:r>
            <a:r>
              <a:rPr lang="en-US" sz="2400" b="0" dirty="0">
                <a:latin typeface="Arial" pitchFamily="34" charset="0"/>
                <a:cs typeface="Arial" pitchFamily="34" charset="0"/>
              </a:rPr>
              <a:t>§</a:t>
            </a:r>
            <a:r>
              <a:rPr lang="en-US" sz="2400" b="0" dirty="0" smtClean="0">
                <a:latin typeface="Arial" pitchFamily="34" charset="0"/>
                <a:cs typeface="Arial" pitchFamily="34" charset="0"/>
              </a:rPr>
              <a:t> 41.31(b).  Signature not required on notice of appeal.</a:t>
            </a:r>
            <a:endParaRPr lang="en-US" sz="2400" b="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725044C6-85D2-45BC-B199-14137A25B2CF}" type="slidenum">
              <a:rPr lang="en-US" smtClean="0"/>
              <a:pPr>
                <a:defRPr/>
              </a:pPr>
              <a:t>8</a:t>
            </a:fld>
            <a:endParaRPr lang="en-US"/>
          </a:p>
        </p:txBody>
      </p:sp>
      <p:sp>
        <p:nvSpPr>
          <p:cNvPr id="6" name="Rectangle 2"/>
          <p:cNvSpPr>
            <a:spLocks noGrp="1"/>
          </p:cNvSpPr>
          <p:nvPr>
            <p:ph type="title" idx="4294967295"/>
          </p:nvPr>
        </p:nvSpPr>
        <p:spPr>
          <a:xfrm>
            <a:off x="304800" y="228600"/>
            <a:ext cx="8534400" cy="685800"/>
          </a:xfrm>
        </p:spPr>
        <p:txBody>
          <a:bodyPr/>
          <a:lstStyle/>
          <a:p>
            <a:pP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Tree>
    <p:extLst>
      <p:ext uri="{BB962C8B-B14F-4D97-AF65-F5344CB8AC3E}">
        <p14:creationId xmlns:p14="http://schemas.microsoft.com/office/powerpoint/2010/main" val="3415853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Content Placeholder 2"/>
          <p:cNvSpPr>
            <a:spLocks noGrp="1"/>
          </p:cNvSpPr>
          <p:nvPr>
            <p:ph idx="4294967295"/>
          </p:nvPr>
        </p:nvSpPr>
        <p:spPr>
          <a:xfrm>
            <a:off x="457200" y="1447800"/>
            <a:ext cx="8229600" cy="5026025"/>
          </a:xfrm>
        </p:spPr>
        <p:txBody>
          <a:bodyPr/>
          <a:lstStyle/>
          <a:p>
            <a:pPr marL="0" indent="0" eaLnBrk="1" hangingPunct="1">
              <a:lnSpc>
                <a:spcPct val="80000"/>
              </a:lnSpc>
              <a:buFont typeface="Arial" charset="0"/>
              <a:buNone/>
            </a:pPr>
            <a:r>
              <a:rPr lang="en-US" sz="2400" b="1" dirty="0" smtClean="0">
                <a:latin typeface="Arial" pitchFamily="34" charset="0"/>
                <a:cs typeface="Arial" pitchFamily="34" charset="0"/>
              </a:rPr>
              <a:t>Evidence After a Notice of Appeal and Prior to an</a:t>
            </a:r>
            <a:br>
              <a:rPr lang="en-US" sz="2400" b="1" dirty="0" smtClean="0">
                <a:latin typeface="Arial" pitchFamily="34" charset="0"/>
                <a:cs typeface="Arial" pitchFamily="34" charset="0"/>
              </a:rPr>
            </a:br>
            <a:r>
              <a:rPr lang="en-US" sz="2400" b="1" dirty="0" smtClean="0">
                <a:latin typeface="Arial" pitchFamily="34" charset="0"/>
                <a:cs typeface="Arial" pitchFamily="34" charset="0"/>
              </a:rPr>
              <a:t>Appeal Brief  – 37 CFR 41.33(d)</a:t>
            </a:r>
          </a:p>
          <a:p>
            <a:pPr eaLnBrk="1" hangingPunct="1">
              <a:lnSpc>
                <a:spcPct val="80000"/>
              </a:lnSpc>
            </a:pPr>
            <a:r>
              <a:rPr lang="en-US" sz="2400" b="0" dirty="0" smtClean="0">
                <a:latin typeface="Arial" pitchFamily="34" charset="0"/>
                <a:cs typeface="Arial" pitchFamily="34" charset="0"/>
              </a:rPr>
              <a:t>37 CFR 41.33(d) has been amended to define “Evidence” as it relates to this rule as the definition as found in § 41.30.  Accordingly, the use of a dictionary will not be precluded by this rule.</a:t>
            </a:r>
          </a:p>
        </p:txBody>
      </p:sp>
      <p:sp>
        <p:nvSpPr>
          <p:cNvPr id="3" name="Slide Number Placeholder 2"/>
          <p:cNvSpPr>
            <a:spLocks noGrp="1"/>
          </p:cNvSpPr>
          <p:nvPr>
            <p:ph type="sldNum" sz="quarter" idx="12"/>
          </p:nvPr>
        </p:nvSpPr>
        <p:spPr/>
        <p:txBody>
          <a:bodyPr/>
          <a:lstStyle/>
          <a:p>
            <a:pPr>
              <a:defRPr/>
            </a:pPr>
            <a:fld id="{260912A4-4B03-4357-84F9-97E48045ADCB}" type="slidenum">
              <a:rPr lang="en-US" smtClean="0"/>
              <a:pPr>
                <a:defRPr/>
              </a:pPr>
              <a:t>9</a:t>
            </a:fld>
            <a:endParaRPr lang="en-US"/>
          </a:p>
        </p:txBody>
      </p:sp>
      <p:sp>
        <p:nvSpPr>
          <p:cNvPr id="5" name="Rectangle 2"/>
          <p:cNvSpPr>
            <a:spLocks noGrp="1"/>
          </p:cNvSpPr>
          <p:nvPr>
            <p:ph type="title" idx="4294967295"/>
          </p:nvPr>
        </p:nvSpPr>
        <p:spPr>
          <a:xfrm>
            <a:off x="304800" y="228600"/>
            <a:ext cx="8534400" cy="685800"/>
          </a:xfrm>
        </p:spPr>
        <p:txBody>
          <a:bodyPr/>
          <a:lstStyle/>
          <a:p>
            <a:pPr eaLnBrk="1" hangingPunct="1"/>
            <a:r>
              <a:rPr lang="en-US" sz="3200" b="1" dirty="0" smtClean="0">
                <a:latin typeface="Arial" pitchFamily="34" charset="0"/>
                <a:cs typeface="Arial" pitchFamily="34" charset="0"/>
              </a:rPr>
              <a:t>Rules of Practice Before the BPAI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in Ex Parte Appeals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01136802">
  <a:themeElements>
    <a:clrScheme name="01136802 1">
      <a:dk1>
        <a:srgbClr val="1D528D"/>
      </a:dk1>
      <a:lt1>
        <a:srgbClr val="FFFFFF"/>
      </a:lt1>
      <a:dk2>
        <a:srgbClr val="000000"/>
      </a:dk2>
      <a:lt2>
        <a:srgbClr val="B2B2B2"/>
      </a:lt2>
      <a:accent1>
        <a:srgbClr val="2D6BC7"/>
      </a:accent1>
      <a:accent2>
        <a:srgbClr val="FF9900"/>
      </a:accent2>
      <a:accent3>
        <a:srgbClr val="FFFFFF"/>
      </a:accent3>
      <a:accent4>
        <a:srgbClr val="174578"/>
      </a:accent4>
      <a:accent5>
        <a:srgbClr val="ADBAE0"/>
      </a:accent5>
      <a:accent6>
        <a:srgbClr val="E78A00"/>
      </a:accent6>
      <a:hlink>
        <a:srgbClr val="9999FF"/>
      </a:hlink>
      <a:folHlink>
        <a:srgbClr val="969696"/>
      </a:folHlink>
    </a:clrScheme>
    <a:fontScheme name="01136802">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1">
                <a:gamma/>
                <a:shade val="46275"/>
                <a:invGamma/>
              </a:schemeClr>
            </a:gs>
          </a:gsLst>
          <a:lin ang="0" scaled="1"/>
        </a:gradFill>
        <a:ln w="38100" cap="flat" cmpd="sng" algn="ctr">
          <a:solidFill>
            <a:srgbClr val="EAEAEA"/>
          </a:solidFill>
          <a:prstDash val="solid"/>
          <a:round/>
          <a:headEnd type="none" w="med" len="med"/>
          <a:tailEnd type="none" w="med" len="med"/>
        </a:ln>
        <a:effectLst>
          <a:outerShdw dist="109250" dir="3267739" algn="ctr" rotWithShape="0">
            <a:schemeClr val="bg2">
              <a:alpha val="50000"/>
            </a:schemeClr>
          </a:outerShdw>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0">
          <a:gsLst>
            <a:gs pos="0">
              <a:schemeClr val="accent1"/>
            </a:gs>
            <a:gs pos="100000">
              <a:schemeClr val="accent1">
                <a:gamma/>
                <a:shade val="46275"/>
                <a:invGamma/>
              </a:schemeClr>
            </a:gs>
          </a:gsLst>
          <a:lin ang="0" scaled="1"/>
        </a:gradFill>
        <a:ln w="38100" cap="flat" cmpd="sng" algn="ctr">
          <a:solidFill>
            <a:srgbClr val="EAEAEA"/>
          </a:solidFill>
          <a:prstDash val="solid"/>
          <a:round/>
          <a:headEnd type="none" w="med" len="med"/>
          <a:tailEnd type="none" w="med" len="med"/>
        </a:ln>
        <a:effectLst>
          <a:outerShdw dist="109250" dir="3267739" algn="ctr" rotWithShape="0">
            <a:schemeClr val="bg2">
              <a:alpha val="50000"/>
            </a:schemeClr>
          </a:outerShdw>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01136802 1">
        <a:dk1>
          <a:srgbClr val="1D528D"/>
        </a:dk1>
        <a:lt1>
          <a:srgbClr val="FFFFFF"/>
        </a:lt1>
        <a:dk2>
          <a:srgbClr val="000000"/>
        </a:dk2>
        <a:lt2>
          <a:srgbClr val="B2B2B2"/>
        </a:lt2>
        <a:accent1>
          <a:srgbClr val="2D6BC7"/>
        </a:accent1>
        <a:accent2>
          <a:srgbClr val="FF9900"/>
        </a:accent2>
        <a:accent3>
          <a:srgbClr val="FFFFFF"/>
        </a:accent3>
        <a:accent4>
          <a:srgbClr val="174578"/>
        </a:accent4>
        <a:accent5>
          <a:srgbClr val="ADBAE0"/>
        </a:accent5>
        <a:accent6>
          <a:srgbClr val="E78A00"/>
        </a:accent6>
        <a:hlink>
          <a:srgbClr val="9999FF"/>
        </a:hlink>
        <a:folHlink>
          <a:srgbClr val="969696"/>
        </a:folHlink>
      </a:clrScheme>
      <a:clrMap bg1="lt1" tx1="dk1" bg2="lt2" tx2="dk2" accent1="accent1" accent2="accent2" accent3="accent3" accent4="accent4" accent5="accent5" accent6="accent6" hlink="hlink" folHlink="folHlink"/>
    </a:extraClrScheme>
    <a:extraClrScheme>
      <a:clrScheme name="01136802 2">
        <a:dk1>
          <a:srgbClr val="808080"/>
        </a:dk1>
        <a:lt1>
          <a:srgbClr val="FFFFFF"/>
        </a:lt1>
        <a:dk2>
          <a:srgbClr val="000000"/>
        </a:dk2>
        <a:lt2>
          <a:srgbClr val="B2B2B2"/>
        </a:lt2>
        <a:accent1>
          <a:srgbClr val="058089"/>
        </a:accent1>
        <a:accent2>
          <a:srgbClr val="66BE0E"/>
        </a:accent2>
        <a:accent3>
          <a:srgbClr val="FFFFFF"/>
        </a:accent3>
        <a:accent4>
          <a:srgbClr val="6C6C6C"/>
        </a:accent4>
        <a:accent5>
          <a:srgbClr val="AAC0C4"/>
        </a:accent5>
        <a:accent6>
          <a:srgbClr val="5CAC0C"/>
        </a:accent6>
        <a:hlink>
          <a:srgbClr val="2CA9D0"/>
        </a:hlink>
        <a:folHlink>
          <a:srgbClr val="4841D9"/>
        </a:folHlink>
      </a:clrScheme>
      <a:clrMap bg1="lt1" tx1="dk1" bg2="lt2" tx2="dk2" accent1="accent1" accent2="accent2" accent3="accent3" accent4="accent4" accent5="accent5" accent6="accent6" hlink="hlink" folHlink="folHlink"/>
    </a:extraClrScheme>
    <a:extraClrScheme>
      <a:clrScheme name="01136802 3">
        <a:dk1>
          <a:srgbClr val="1D528D"/>
        </a:dk1>
        <a:lt1>
          <a:srgbClr val="FFFFFF"/>
        </a:lt1>
        <a:dk2>
          <a:srgbClr val="000000"/>
        </a:dk2>
        <a:lt2>
          <a:srgbClr val="CACACA"/>
        </a:lt2>
        <a:accent1>
          <a:srgbClr val="0099CC"/>
        </a:accent1>
        <a:accent2>
          <a:srgbClr val="8BC84E"/>
        </a:accent2>
        <a:accent3>
          <a:srgbClr val="FFFFFF"/>
        </a:accent3>
        <a:accent4>
          <a:srgbClr val="174578"/>
        </a:accent4>
        <a:accent5>
          <a:srgbClr val="AACAE2"/>
        </a:accent5>
        <a:accent6>
          <a:srgbClr val="7DB546"/>
        </a:accent6>
        <a:hlink>
          <a:srgbClr val="6E81E0"/>
        </a:hlink>
        <a:folHlink>
          <a:srgbClr val="0099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Settings\TCallahan\Local Settings\Temporary Internet Files\OLKDF\01136802.pot</Template>
  <TotalTime>26035</TotalTime>
  <Words>2443</Words>
  <Application>Microsoft Office PowerPoint</Application>
  <PresentationFormat>Letter Paper (8.5x11 in)</PresentationFormat>
  <Paragraphs>298</Paragraphs>
  <Slides>41</Slides>
  <Notes>35</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01136802</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lpstr>Rules of Practice Before the BPAI  in Ex Parte Appeals</vt:lpstr>
    </vt:vector>
  </TitlesOfParts>
  <Company>USPTO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BPAI Ex Parte Appeals Rules 2011 Presentation</dc:title>
  <dc:creator>Horner, Linda</dc:creator>
  <cp:lastModifiedBy>USPTO</cp:lastModifiedBy>
  <cp:revision>466</cp:revision>
  <cp:lastPrinted>2012-02-01T13:00:58Z</cp:lastPrinted>
  <dcterms:created xsi:type="dcterms:W3CDTF">2005-02-18T02:54:59Z</dcterms:created>
  <dcterms:modified xsi:type="dcterms:W3CDTF">2012-02-03T19:26:45Z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TC011368021033</vt:lpwstr>
  </property>
</Properties>
</file>