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Default Extension="mp4" ContentType="video/mp4"/>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5.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6.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7.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8.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9.xml" ContentType="application/vnd.openxmlformats-officedocument.theme+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1.xml" ContentType="application/vnd.openxmlformats-officedocument.drawingml.chartshapes+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2.xml" ContentType="application/vnd.openxmlformats-officedocument.drawingml.chartshape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omments/comment1.xml" ContentType="application/vnd.openxmlformats-officedocument.presentationml.comment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1" r:id="rId4"/>
    <p:sldMasterId id="2147483676" r:id="rId5"/>
    <p:sldMasterId id="2147483683" r:id="rId6"/>
    <p:sldMasterId id="2147483697" r:id="rId7"/>
    <p:sldMasterId id="2147483714" r:id="rId8"/>
    <p:sldMasterId id="2147483723" r:id="rId9"/>
    <p:sldMasterId id="2147483731" r:id="rId10"/>
    <p:sldMasterId id="2147483748" r:id="rId11"/>
    <p:sldMasterId id="2147483765" r:id="rId12"/>
    <p:sldMasterId id="2147483773" r:id="rId13"/>
  </p:sldMasterIdLst>
  <p:notesMasterIdLst>
    <p:notesMasterId r:id="rId54"/>
  </p:notesMasterIdLst>
  <p:handoutMasterIdLst>
    <p:handoutMasterId r:id="rId55"/>
  </p:handoutMasterIdLst>
  <p:sldIdLst>
    <p:sldId id="258" r:id="rId14"/>
    <p:sldId id="261" r:id="rId15"/>
    <p:sldId id="582" r:id="rId16"/>
    <p:sldId id="587" r:id="rId17"/>
    <p:sldId id="573" r:id="rId18"/>
    <p:sldId id="583" r:id="rId19"/>
    <p:sldId id="588" r:id="rId20"/>
    <p:sldId id="590" r:id="rId21"/>
    <p:sldId id="542" r:id="rId22"/>
    <p:sldId id="697" r:id="rId23"/>
    <p:sldId id="616" r:id="rId24"/>
    <p:sldId id="710" r:id="rId25"/>
    <p:sldId id="711" r:id="rId26"/>
    <p:sldId id="617" r:id="rId27"/>
    <p:sldId id="546" r:id="rId28"/>
    <p:sldId id="670" r:id="rId29"/>
    <p:sldId id="642" r:id="rId30"/>
    <p:sldId id="698" r:id="rId31"/>
    <p:sldId id="591" r:id="rId32"/>
    <p:sldId id="604" r:id="rId33"/>
    <p:sldId id="607" r:id="rId34"/>
    <p:sldId id="663" r:id="rId35"/>
    <p:sldId id="702" r:id="rId36"/>
    <p:sldId id="703" r:id="rId37"/>
    <p:sldId id="662" r:id="rId38"/>
    <p:sldId id="873" r:id="rId39"/>
    <p:sldId id="874" r:id="rId40"/>
    <p:sldId id="712" r:id="rId41"/>
    <p:sldId id="586" r:id="rId42"/>
    <p:sldId id="700" r:id="rId43"/>
    <p:sldId id="895" r:id="rId44"/>
    <p:sldId id="705" r:id="rId45"/>
    <p:sldId id="655" r:id="rId46"/>
    <p:sldId id="704" r:id="rId47"/>
    <p:sldId id="666" r:id="rId48"/>
    <p:sldId id="692" r:id="rId49"/>
    <p:sldId id="693" r:id="rId50"/>
    <p:sldId id="694" r:id="rId51"/>
    <p:sldId id="512" r:id="rId52"/>
    <p:sldId id="556" r:id="rId53"/>
  </p:sldIdLst>
  <p:sldSz cx="9144000" cy="5715000" type="screen16x1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46"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59"/>
    <a:srgbClr val="339933"/>
    <a:srgbClr val="FF9900"/>
    <a:srgbClr val="16446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97" autoAdjust="0"/>
    <p:restoredTop sz="86782" autoAdjust="0"/>
  </p:normalViewPr>
  <p:slideViewPr>
    <p:cSldViewPr snapToGrid="0" snapToObjects="1">
      <p:cViewPr varScale="1">
        <p:scale>
          <a:sx n="100" d="100"/>
          <a:sy n="100" d="100"/>
        </p:scale>
        <p:origin x="594" y="90"/>
      </p:cViewPr>
      <p:guideLst>
        <p:guide orient="horz" pos="1800"/>
        <p:guide pos="2880"/>
      </p:guideLst>
    </p:cSldViewPr>
  </p:slideViewPr>
  <p:notesTextViewPr>
    <p:cViewPr>
      <p:scale>
        <a:sx n="100" d="100"/>
        <a:sy n="100" d="100"/>
      </p:scale>
      <p:origin x="0" y="0"/>
    </p:cViewPr>
  </p:notesTextViewPr>
  <p:notesViewPr>
    <p:cSldViewPr snapToGrid="0" snapToObjects="1">
      <p:cViewPr varScale="1">
        <p:scale>
          <a:sx n="98" d="100"/>
          <a:sy n="98" d="100"/>
        </p:scale>
        <p:origin x="3546"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slide" Target="slides/slide26.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slide" Target="slides/slide29.xml"/><Relationship Id="rId47" Type="http://schemas.openxmlformats.org/officeDocument/2006/relationships/slide" Target="slides/slide34.xml"/><Relationship Id="rId50" Type="http://schemas.openxmlformats.org/officeDocument/2006/relationships/slide" Target="slides/slide37.xml"/><Relationship Id="rId55" Type="http://schemas.openxmlformats.org/officeDocument/2006/relationships/handoutMaster" Target="handoutMasters/handoutMaster1.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slide" Target="slides/slide33.xml"/><Relationship Id="rId59"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slide" Target="slides/slide16.xml"/><Relationship Id="rId41" Type="http://schemas.openxmlformats.org/officeDocument/2006/relationships/slide" Target="slides/slide28.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slide" Target="slides/slide32.xml"/><Relationship Id="rId53" Type="http://schemas.openxmlformats.org/officeDocument/2006/relationships/slide" Target="slides/slide40.xml"/><Relationship Id="rId58"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slide" Target="slides/slide36.xml"/><Relationship Id="rId57" Type="http://schemas.openxmlformats.org/officeDocument/2006/relationships/presProps" Target="presProps.xml"/><Relationship Id="rId10" Type="http://schemas.openxmlformats.org/officeDocument/2006/relationships/slideMaster" Target="slideMasters/slideMaster7.xml"/><Relationship Id="rId19" Type="http://schemas.openxmlformats.org/officeDocument/2006/relationships/slide" Target="slides/slide6.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slide" Target="slides/slide39.xml"/><Relationship Id="rId6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slide" Target="slides/slide35.xml"/><Relationship Id="rId56" Type="http://schemas.openxmlformats.org/officeDocument/2006/relationships/commentAuthors" Target="commentAuthors.xml"/><Relationship Id="rId8" Type="http://schemas.openxmlformats.org/officeDocument/2006/relationships/slideMaster" Target="slideMasters/slideMaster5.xml"/><Relationship Id="rId51" Type="http://schemas.openxmlformats.org/officeDocument/2006/relationships/slide" Target="slides/slide38.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1.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Warning letters</c:v>
                </c:pt>
              </c:strCache>
            </c:strRef>
          </c:tx>
          <c:spPr>
            <a:solidFill>
              <a:schemeClr val="accent1"/>
            </a:solidFill>
            <a:ln>
              <a:noFill/>
            </a:ln>
            <a:effectLst/>
          </c:spPr>
          <c:invertIfNegative val="0"/>
          <c:dLbls>
            <c:dLbl>
              <c:idx val="4"/>
              <c:layout>
                <c:manualLayout>
                  <c:x val="0"/>
                  <c:y val="9.019083552055992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D11-49EE-A7D8-40FEDB58B187}"/>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Sheet1!$A$3:$A$7</c:f>
              <c:strCache>
                <c:ptCount val="5"/>
                <c:pt idx="0">
                  <c:v>FY2018</c:v>
                </c:pt>
                <c:pt idx="1">
                  <c:v>FY2019</c:v>
                </c:pt>
                <c:pt idx="2">
                  <c:v>FY2020</c:v>
                </c:pt>
                <c:pt idx="3">
                  <c:v>FY2021</c:v>
                </c:pt>
                <c:pt idx="4">
                  <c:v>FY2022</c:v>
                </c:pt>
              </c:strCache>
            </c:strRef>
          </c:cat>
          <c:val>
            <c:numRef>
              <c:f>Sheet1!$B$3:$B$7</c:f>
              <c:numCache>
                <c:formatCode>General</c:formatCode>
                <c:ptCount val="5"/>
                <c:pt idx="0">
                  <c:v>31</c:v>
                </c:pt>
                <c:pt idx="1">
                  <c:v>41</c:v>
                </c:pt>
                <c:pt idx="2">
                  <c:v>32</c:v>
                </c:pt>
                <c:pt idx="3">
                  <c:v>14</c:v>
                </c:pt>
                <c:pt idx="4">
                  <c:v>16</c:v>
                </c:pt>
              </c:numCache>
            </c:numRef>
          </c:val>
          <c:extLst>
            <c:ext xmlns:c16="http://schemas.microsoft.com/office/drawing/2014/chart" uri="{C3380CC4-5D6E-409C-BE32-E72D297353CC}">
              <c16:uniqueId val="{00000000-60BE-4B21-8DE9-7DBCC1C6E8AD}"/>
            </c:ext>
          </c:extLst>
        </c:ser>
        <c:ser>
          <c:idx val="1"/>
          <c:order val="1"/>
          <c:tx>
            <c:strRef>
              <c:f>Sheet1!$C$1</c:f>
              <c:strCache>
                <c:ptCount val="1"/>
                <c:pt idx="0">
                  <c:v>Published formal matters</c:v>
                </c:pt>
              </c:strCache>
            </c:strRef>
          </c:tx>
          <c:spPr>
            <a:solidFill>
              <a:schemeClr val="accent2"/>
            </a:solidFill>
            <a:ln>
              <a:noFill/>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1-60BE-4B21-8DE9-7DBCC1C6E8AD}"/>
                </c:ext>
              </c:extLst>
            </c:dLbl>
            <c:dLbl>
              <c:idx val="1"/>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2-60BE-4B21-8DE9-7DBCC1C6E8AD}"/>
                </c:ext>
              </c:extLst>
            </c:dLbl>
            <c:dLbl>
              <c:idx val="2"/>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3-60BE-4B21-8DE9-7DBCC1C6E8AD}"/>
                </c:ext>
              </c:extLst>
            </c:dLbl>
            <c:dLbl>
              <c:idx val="3"/>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4-60BE-4B21-8DE9-7DBCC1C6E8AD}"/>
                </c:ext>
              </c:extLst>
            </c:dLbl>
            <c:dLbl>
              <c:idx val="4"/>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1-3D11-49EE-A7D8-40FEDB58B187}"/>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Sheet1!$A$3:$A$7</c:f>
              <c:strCache>
                <c:ptCount val="5"/>
                <c:pt idx="0">
                  <c:v>FY2018</c:v>
                </c:pt>
                <c:pt idx="1">
                  <c:v>FY2019</c:v>
                </c:pt>
                <c:pt idx="2">
                  <c:v>FY2020</c:v>
                </c:pt>
                <c:pt idx="3">
                  <c:v>FY2021</c:v>
                </c:pt>
                <c:pt idx="4">
                  <c:v>FY2022</c:v>
                </c:pt>
              </c:strCache>
            </c:strRef>
          </c:cat>
          <c:val>
            <c:numRef>
              <c:f>Sheet1!$C$3:$C$7</c:f>
              <c:numCache>
                <c:formatCode>General</c:formatCode>
                <c:ptCount val="5"/>
                <c:pt idx="0">
                  <c:v>33</c:v>
                </c:pt>
                <c:pt idx="1">
                  <c:v>45</c:v>
                </c:pt>
                <c:pt idx="2">
                  <c:v>28</c:v>
                </c:pt>
                <c:pt idx="3">
                  <c:v>24</c:v>
                </c:pt>
                <c:pt idx="4">
                  <c:v>28</c:v>
                </c:pt>
              </c:numCache>
            </c:numRef>
          </c:val>
          <c:extLst>
            <c:ext xmlns:c16="http://schemas.microsoft.com/office/drawing/2014/chart" uri="{C3380CC4-5D6E-409C-BE32-E72D297353CC}">
              <c16:uniqueId val="{00000005-60BE-4B21-8DE9-7DBCC1C6E8AD}"/>
            </c:ext>
          </c:extLst>
        </c:ser>
        <c:ser>
          <c:idx val="2"/>
          <c:order val="2"/>
          <c:tx>
            <c:strRef>
              <c:f>Sheet1!$D$1</c:f>
              <c:strCache>
                <c:ptCount val="1"/>
                <c:pt idx="0">
                  <c:v>Reciprocal</c:v>
                </c:pt>
              </c:strCache>
            </c:strRef>
          </c:tx>
          <c:spPr>
            <a:solidFill>
              <a:srgbClr val="FF9900"/>
            </a:solidFill>
            <a:ln>
              <a:noFill/>
            </a:ln>
            <a:effectLst/>
          </c:spPr>
          <c:invertIfNegative val="0"/>
          <c:dLbls>
            <c:dLbl>
              <c:idx val="4"/>
              <c:layout>
                <c:manualLayout>
                  <c:x val="-1.601567263361367E-16"/>
                  <c:y val="8.200690924353457E-2"/>
                </c:manualLayout>
              </c:layout>
              <c:showLegendKey val="0"/>
              <c:showVal val="1"/>
              <c:showCatName val="0"/>
              <c:showSerName val="0"/>
              <c:showPercent val="0"/>
              <c:showBubbleSize val="0"/>
              <c:extLst>
                <c:ext xmlns:c15="http://schemas.microsoft.com/office/drawing/2012/chart" uri="{CE6537A1-D6FC-4f65-9D91-7224C49458BB}">
                  <c15:layout>
                    <c:manualLayout>
                      <c:w val="2.7201564211608801E-2"/>
                      <c:h val="6.2062828915507053E-2"/>
                    </c:manualLayout>
                  </c15:layout>
                </c:ext>
                <c:ext xmlns:c16="http://schemas.microsoft.com/office/drawing/2014/chart" uri="{C3380CC4-5D6E-409C-BE32-E72D297353CC}">
                  <c16:uniqueId val="{00000000-24DF-4418-A8C7-F961AA363348}"/>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Sheet1!$A$3:$A$7</c:f>
              <c:strCache>
                <c:ptCount val="5"/>
                <c:pt idx="0">
                  <c:v>FY2018</c:v>
                </c:pt>
                <c:pt idx="1">
                  <c:v>FY2019</c:v>
                </c:pt>
                <c:pt idx="2">
                  <c:v>FY2020</c:v>
                </c:pt>
                <c:pt idx="3">
                  <c:v>FY2021</c:v>
                </c:pt>
                <c:pt idx="4">
                  <c:v>FY2022</c:v>
                </c:pt>
              </c:strCache>
            </c:strRef>
          </c:cat>
          <c:val>
            <c:numRef>
              <c:f>Sheet1!$D$3:$D$7</c:f>
              <c:numCache>
                <c:formatCode>General</c:formatCode>
                <c:ptCount val="5"/>
                <c:pt idx="0">
                  <c:v>22</c:v>
                </c:pt>
                <c:pt idx="1">
                  <c:v>19</c:v>
                </c:pt>
                <c:pt idx="2">
                  <c:v>13</c:v>
                </c:pt>
                <c:pt idx="3">
                  <c:v>5</c:v>
                </c:pt>
                <c:pt idx="4">
                  <c:v>8</c:v>
                </c:pt>
              </c:numCache>
            </c:numRef>
          </c:val>
          <c:extLst>
            <c:ext xmlns:c16="http://schemas.microsoft.com/office/drawing/2014/chart" uri="{C3380CC4-5D6E-409C-BE32-E72D297353CC}">
              <c16:uniqueId val="{00000006-60BE-4B21-8DE9-7DBCC1C6E8AD}"/>
            </c:ext>
          </c:extLst>
        </c:ser>
        <c:dLbls>
          <c:dLblPos val="outEnd"/>
          <c:showLegendKey val="0"/>
          <c:showVal val="1"/>
          <c:showCatName val="0"/>
          <c:showSerName val="0"/>
          <c:showPercent val="0"/>
          <c:showBubbleSize val="0"/>
        </c:dLbls>
        <c:gapWidth val="219"/>
        <c:overlap val="-27"/>
        <c:axId val="555557304"/>
        <c:axId val="555548776"/>
      </c:barChart>
      <c:catAx>
        <c:axId val="5555573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55548776"/>
        <c:crosses val="autoZero"/>
        <c:auto val="1"/>
        <c:lblAlgn val="ctr"/>
        <c:lblOffset val="100"/>
        <c:noMultiLvlLbl val="0"/>
      </c:catAx>
      <c:valAx>
        <c:axId val="5555487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555573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US" dirty="0"/>
              <a:t>FY 2018</a:t>
            </a:r>
          </a:p>
        </c:rich>
      </c:tx>
      <c:layout>
        <c:manualLayout>
          <c:xMode val="edge"/>
          <c:yMode val="edge"/>
          <c:x val="0.42953021134749869"/>
          <c:y val="9.5146567751972957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FY 2018</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314D-435D-958C-3A3F6598CF5A}"/>
              </c:ext>
            </c:extLst>
          </c:dPt>
          <c:dPt>
            <c:idx val="1"/>
            <c:bubble3D val="0"/>
            <c:spPr>
              <a:solidFill>
                <a:schemeClr val="accent2">
                  <a:lumMod val="60000"/>
                  <a:lumOff val="4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3-314D-435D-958C-3A3F6598CF5A}"/>
              </c:ext>
            </c:extLst>
          </c:dPt>
          <c:dPt>
            <c:idx val="2"/>
            <c:bubble3D val="0"/>
            <c:spPr>
              <a:solidFill>
                <a:srgbClr val="339933"/>
              </a:solidFill>
              <a:ln w="25400">
                <a:solidFill>
                  <a:schemeClr val="lt1"/>
                </a:solidFill>
              </a:ln>
              <a:effectLst/>
              <a:sp3d contourW="25400">
                <a:contourClr>
                  <a:schemeClr val="lt1"/>
                </a:contourClr>
              </a:sp3d>
            </c:spPr>
            <c:extLst>
              <c:ext xmlns:c16="http://schemas.microsoft.com/office/drawing/2014/chart" uri="{C3380CC4-5D6E-409C-BE32-E72D297353CC}">
                <c16:uniqueId val="{00000005-314D-435D-958C-3A3F6598CF5A}"/>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314D-435D-958C-3A3F6598CF5A}"/>
              </c:ext>
            </c:extLst>
          </c:dPt>
          <c:dLbls>
            <c:dLbl>
              <c:idx val="1"/>
              <c:layout>
                <c:manualLayout>
                  <c:x val="0.12480163631613349"/>
                  <c:y val="-0.1211070900060072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14D-435D-958C-3A3F6598CF5A}"/>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3"/>
                <c:pt idx="0">
                  <c:v>Patent Attorneys</c:v>
                </c:pt>
                <c:pt idx="1">
                  <c:v>Patent Agents</c:v>
                </c:pt>
                <c:pt idx="2">
                  <c:v>Trademark Attorneys</c:v>
                </c:pt>
              </c:strCache>
            </c:strRef>
          </c:cat>
          <c:val>
            <c:numRef>
              <c:f>Sheet1!$B$2:$B$5</c:f>
              <c:numCache>
                <c:formatCode>General</c:formatCode>
                <c:ptCount val="4"/>
                <c:pt idx="0">
                  <c:v>21</c:v>
                </c:pt>
                <c:pt idx="1">
                  <c:v>3</c:v>
                </c:pt>
                <c:pt idx="2">
                  <c:v>9</c:v>
                </c:pt>
              </c:numCache>
            </c:numRef>
          </c:val>
          <c:extLst>
            <c:ext xmlns:c16="http://schemas.microsoft.com/office/drawing/2014/chart" uri="{C3380CC4-5D6E-409C-BE32-E72D297353CC}">
              <c16:uniqueId val="{00000008-314D-435D-958C-3A3F6598CF5A}"/>
            </c:ext>
          </c:extLst>
        </c:ser>
        <c:dLbls>
          <c:showLegendKey val="0"/>
          <c:showVal val="0"/>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US" dirty="0"/>
              <a:t>FY 2019</a:t>
            </a:r>
          </a:p>
        </c:rich>
      </c:tx>
      <c:layout>
        <c:manualLayout>
          <c:xMode val="edge"/>
          <c:yMode val="edge"/>
          <c:x val="0.42953021134749869"/>
          <c:y val="9.5146567751972957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FY 2019</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7773-4606-B1A9-4CFF97F32B04}"/>
              </c:ext>
            </c:extLst>
          </c:dPt>
          <c:dPt>
            <c:idx val="1"/>
            <c:bubble3D val="0"/>
            <c:spPr>
              <a:solidFill>
                <a:schemeClr val="accent2">
                  <a:lumMod val="60000"/>
                  <a:lumOff val="4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3-7773-4606-B1A9-4CFF97F32B04}"/>
              </c:ext>
            </c:extLst>
          </c:dPt>
          <c:dPt>
            <c:idx val="2"/>
            <c:bubble3D val="0"/>
            <c:spPr>
              <a:solidFill>
                <a:srgbClr val="339933"/>
              </a:solidFill>
              <a:ln w="25400">
                <a:solidFill>
                  <a:schemeClr val="lt1"/>
                </a:solidFill>
              </a:ln>
              <a:effectLst/>
              <a:sp3d contourW="25400">
                <a:contourClr>
                  <a:schemeClr val="lt1"/>
                </a:contourClr>
              </a:sp3d>
            </c:spPr>
            <c:extLst>
              <c:ext xmlns:c16="http://schemas.microsoft.com/office/drawing/2014/chart" uri="{C3380CC4-5D6E-409C-BE32-E72D297353CC}">
                <c16:uniqueId val="{00000005-7773-4606-B1A9-4CFF97F32B04}"/>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7773-4606-B1A9-4CFF97F32B04}"/>
              </c:ext>
            </c:extLst>
          </c:dPt>
          <c:dLbls>
            <c:dLbl>
              <c:idx val="1"/>
              <c:layout>
                <c:manualLayout>
                  <c:x val="0.13142922276509467"/>
                  <c:y val="-0.2028005366595089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773-4606-B1A9-4CFF97F32B04}"/>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3"/>
                <c:pt idx="0">
                  <c:v>Patent Attorneys</c:v>
                </c:pt>
                <c:pt idx="1">
                  <c:v>Patent Agents</c:v>
                </c:pt>
                <c:pt idx="2">
                  <c:v>Trademark Attorneys</c:v>
                </c:pt>
              </c:strCache>
            </c:strRef>
          </c:cat>
          <c:val>
            <c:numRef>
              <c:f>Sheet1!$B$2:$B$5</c:f>
              <c:numCache>
                <c:formatCode>General</c:formatCode>
                <c:ptCount val="4"/>
                <c:pt idx="0">
                  <c:v>25</c:v>
                </c:pt>
                <c:pt idx="1">
                  <c:v>4</c:v>
                </c:pt>
                <c:pt idx="2">
                  <c:v>16</c:v>
                </c:pt>
              </c:numCache>
            </c:numRef>
          </c:val>
          <c:extLst>
            <c:ext xmlns:c16="http://schemas.microsoft.com/office/drawing/2014/chart" uri="{C3380CC4-5D6E-409C-BE32-E72D297353CC}">
              <c16:uniqueId val="{00000008-7773-4606-B1A9-4CFF97F32B04}"/>
            </c:ext>
          </c:extLst>
        </c:ser>
        <c:dLbls>
          <c:showLegendKey val="0"/>
          <c:showVal val="0"/>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US" dirty="0"/>
              <a:t>FY 2020</a:t>
            </a:r>
          </a:p>
        </c:rich>
      </c:tx>
      <c:layout>
        <c:manualLayout>
          <c:xMode val="edge"/>
          <c:yMode val="edge"/>
          <c:x val="0.42953021134749869"/>
          <c:y val="9.5146567751972957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FY 2020</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8F56-4495-A94F-7FBA5C0BAFEA}"/>
              </c:ext>
            </c:extLst>
          </c:dPt>
          <c:dPt>
            <c:idx val="1"/>
            <c:bubble3D val="0"/>
            <c:spPr>
              <a:solidFill>
                <a:schemeClr val="accent2">
                  <a:lumMod val="60000"/>
                  <a:lumOff val="4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3-8F56-4495-A94F-7FBA5C0BAFEA}"/>
              </c:ext>
            </c:extLst>
          </c:dPt>
          <c:dPt>
            <c:idx val="2"/>
            <c:bubble3D val="0"/>
            <c:spPr>
              <a:solidFill>
                <a:srgbClr val="339933"/>
              </a:solidFill>
              <a:ln w="25400">
                <a:solidFill>
                  <a:schemeClr val="lt1"/>
                </a:solidFill>
              </a:ln>
              <a:effectLst/>
              <a:sp3d contourW="25400">
                <a:contourClr>
                  <a:schemeClr val="lt1"/>
                </a:contourClr>
              </a:sp3d>
            </c:spPr>
            <c:extLst>
              <c:ext xmlns:c16="http://schemas.microsoft.com/office/drawing/2014/chart" uri="{C3380CC4-5D6E-409C-BE32-E72D297353CC}">
                <c16:uniqueId val="{00000005-8F56-4495-A94F-7FBA5C0BAFEA}"/>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8F56-4495-A94F-7FBA5C0BAFEA}"/>
              </c:ext>
            </c:extLst>
          </c:dPt>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extLst>
          </c:dLbls>
          <c:cat>
            <c:strRef>
              <c:f>Sheet1!$A$2:$A$5</c:f>
              <c:strCache>
                <c:ptCount val="3"/>
                <c:pt idx="0">
                  <c:v>Patent Attorneys</c:v>
                </c:pt>
                <c:pt idx="1">
                  <c:v>Patent Agents</c:v>
                </c:pt>
                <c:pt idx="2">
                  <c:v>Trademark Attorneys</c:v>
                </c:pt>
              </c:strCache>
            </c:strRef>
          </c:cat>
          <c:val>
            <c:numRef>
              <c:f>Sheet1!$B$2:$B$5</c:f>
              <c:numCache>
                <c:formatCode>General</c:formatCode>
                <c:ptCount val="4"/>
                <c:pt idx="0">
                  <c:v>22</c:v>
                </c:pt>
                <c:pt idx="1">
                  <c:v>1</c:v>
                </c:pt>
                <c:pt idx="2">
                  <c:v>5</c:v>
                </c:pt>
              </c:numCache>
            </c:numRef>
          </c:val>
          <c:extLst>
            <c:ext xmlns:c16="http://schemas.microsoft.com/office/drawing/2014/chart" uri="{C3380CC4-5D6E-409C-BE32-E72D297353CC}">
              <c16:uniqueId val="{00000008-8F56-4495-A94F-7FBA5C0BAFEA}"/>
            </c:ext>
          </c:extLst>
        </c:ser>
        <c:dLbls>
          <c:showLegendKey val="0"/>
          <c:showVal val="0"/>
          <c:showCatName val="0"/>
          <c:showSerName val="0"/>
          <c:showPercent val="0"/>
          <c:showBubbleSize val="0"/>
          <c:showLeaderLines val="0"/>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US" dirty="0"/>
              <a:t>FY 2021</a:t>
            </a:r>
          </a:p>
        </c:rich>
      </c:tx>
      <c:layout>
        <c:manualLayout>
          <c:xMode val="edge"/>
          <c:yMode val="edge"/>
          <c:x val="0.42953021134749869"/>
          <c:y val="9.5146567751972957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FY 2021</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CB4A-43DA-8F25-B7AAD6C05A29}"/>
              </c:ext>
            </c:extLst>
          </c:dPt>
          <c:dPt>
            <c:idx val="1"/>
            <c:bubble3D val="0"/>
            <c:spPr>
              <a:solidFill>
                <a:schemeClr val="accent2">
                  <a:lumMod val="60000"/>
                  <a:lumOff val="4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3-CB4A-43DA-8F25-B7AAD6C05A29}"/>
              </c:ext>
            </c:extLst>
          </c:dPt>
          <c:dPt>
            <c:idx val="2"/>
            <c:bubble3D val="0"/>
            <c:spPr>
              <a:solidFill>
                <a:srgbClr val="339933"/>
              </a:solidFill>
              <a:ln w="25400">
                <a:solidFill>
                  <a:schemeClr val="lt1"/>
                </a:solidFill>
              </a:ln>
              <a:effectLst/>
              <a:sp3d contourW="25400">
                <a:contourClr>
                  <a:schemeClr val="lt1"/>
                </a:contourClr>
              </a:sp3d>
            </c:spPr>
            <c:extLst>
              <c:ext xmlns:c16="http://schemas.microsoft.com/office/drawing/2014/chart" uri="{C3380CC4-5D6E-409C-BE32-E72D297353CC}">
                <c16:uniqueId val="{00000005-CB4A-43DA-8F25-B7AAD6C05A29}"/>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CB4A-43DA-8F25-B7AAD6C05A29}"/>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3"/>
                <c:pt idx="0">
                  <c:v>Patent Attorneys</c:v>
                </c:pt>
                <c:pt idx="1">
                  <c:v>Patent Agents</c:v>
                </c:pt>
                <c:pt idx="2">
                  <c:v>Trademark Attorneys</c:v>
                </c:pt>
              </c:strCache>
            </c:strRef>
          </c:cat>
          <c:val>
            <c:numRef>
              <c:f>Sheet1!$B$2:$B$5</c:f>
              <c:numCache>
                <c:formatCode>General</c:formatCode>
                <c:ptCount val="4"/>
                <c:pt idx="0">
                  <c:v>15</c:v>
                </c:pt>
                <c:pt idx="1">
                  <c:v>3</c:v>
                </c:pt>
                <c:pt idx="2">
                  <c:v>6</c:v>
                </c:pt>
              </c:numCache>
            </c:numRef>
          </c:val>
          <c:extLst>
            <c:ext xmlns:c16="http://schemas.microsoft.com/office/drawing/2014/chart" uri="{C3380CC4-5D6E-409C-BE32-E72D297353CC}">
              <c16:uniqueId val="{00000008-CB4A-43DA-8F25-B7AAD6C05A29}"/>
            </c:ext>
          </c:extLst>
        </c:ser>
        <c:dLbls>
          <c:showLegendKey val="0"/>
          <c:showVal val="0"/>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US" dirty="0"/>
              <a:t>FY 2022</a:t>
            </a:r>
          </a:p>
        </c:rich>
      </c:tx>
      <c:layout>
        <c:manualLayout>
          <c:xMode val="edge"/>
          <c:yMode val="edge"/>
          <c:x val="0.42953021134749869"/>
          <c:y val="9.5146567751972957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FY 2022</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62AB-4E67-9E9C-195FF492BFAE}"/>
              </c:ext>
            </c:extLst>
          </c:dPt>
          <c:dPt>
            <c:idx val="1"/>
            <c:bubble3D val="0"/>
            <c:spPr>
              <a:solidFill>
                <a:schemeClr val="accent2">
                  <a:lumMod val="60000"/>
                  <a:lumOff val="4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3-62AB-4E67-9E9C-195FF492BFAE}"/>
              </c:ext>
            </c:extLst>
          </c:dPt>
          <c:dPt>
            <c:idx val="2"/>
            <c:bubble3D val="0"/>
            <c:spPr>
              <a:solidFill>
                <a:srgbClr val="339933"/>
              </a:solidFill>
              <a:ln w="25400">
                <a:solidFill>
                  <a:schemeClr val="lt1"/>
                </a:solidFill>
              </a:ln>
              <a:effectLst/>
              <a:sp3d contourW="25400">
                <a:contourClr>
                  <a:schemeClr val="lt1"/>
                </a:contourClr>
              </a:sp3d>
            </c:spPr>
            <c:extLst>
              <c:ext xmlns:c16="http://schemas.microsoft.com/office/drawing/2014/chart" uri="{C3380CC4-5D6E-409C-BE32-E72D297353CC}">
                <c16:uniqueId val="{00000005-62AB-4E67-9E9C-195FF492BFAE}"/>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62AB-4E67-9E9C-195FF492BFAE}"/>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3"/>
                <c:pt idx="0">
                  <c:v>Patent Attorneys</c:v>
                </c:pt>
                <c:pt idx="1">
                  <c:v>Patent Agents</c:v>
                </c:pt>
                <c:pt idx="2">
                  <c:v>Trademark Attorneys</c:v>
                </c:pt>
              </c:strCache>
            </c:strRef>
          </c:cat>
          <c:val>
            <c:numRef>
              <c:f>Sheet1!$B$2:$B$5</c:f>
              <c:numCache>
                <c:formatCode>General</c:formatCode>
                <c:ptCount val="4"/>
                <c:pt idx="0">
                  <c:v>13</c:v>
                </c:pt>
                <c:pt idx="1">
                  <c:v>3</c:v>
                </c:pt>
                <c:pt idx="2">
                  <c:v>12</c:v>
                </c:pt>
              </c:numCache>
            </c:numRef>
          </c:val>
          <c:extLst>
            <c:ext xmlns:c16="http://schemas.microsoft.com/office/drawing/2014/chart" uri="{C3380CC4-5D6E-409C-BE32-E72D297353CC}">
              <c16:uniqueId val="{00000008-62AB-4E67-9E9C-195FF492BFAE}"/>
            </c:ext>
          </c:extLst>
        </c:ser>
        <c:dLbls>
          <c:dLblPos val="bestFit"/>
          <c:showLegendKey val="0"/>
          <c:showVal val="1"/>
          <c:showCatName val="0"/>
          <c:showSerName val="0"/>
          <c:showPercent val="0"/>
          <c:showBubbleSize val="0"/>
          <c:showLeaderLines val="1"/>
        </c:dLbls>
      </c:pie3DChart>
      <c:spPr>
        <a:noFill/>
        <a:ln>
          <a:noFill/>
        </a:ln>
        <a:effectLst/>
      </c:spPr>
    </c:plotArea>
    <c:legend>
      <c:legendPos val="b"/>
      <c:legendEntry>
        <c:idx val="3"/>
        <c:delete val="1"/>
      </c:legendEntry>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2" dt="2023-04-25T13:06:46.319" idx="46">
    <p:pos x="1840" y="1991"/>
    <p:text>capitalize after a colon</p:text>
    <p:extLst>
      <p:ext uri="{C676402C-5697-4E1C-873F-D02D1690AC5C}">
        <p15:threadingInfo xmlns:p15="http://schemas.microsoft.com/office/powerpoint/2012/main" timeZoneBias="240"/>
      </p:ext>
    </p:extLst>
  </p:cm>
</p:cmLst>
</file>

<file path=ppt/drawings/drawing1.xml><?xml version="1.0" encoding="utf-8"?>
<c:userShapes xmlns:c="http://schemas.openxmlformats.org/drawingml/2006/chart">
  <cdr:relSizeAnchor xmlns:cdr="http://schemas.openxmlformats.org/drawingml/2006/chartDrawing">
    <cdr:from>
      <cdr:x>0.30637</cdr:x>
      <cdr:y>0.86449</cdr:y>
    </cdr:from>
    <cdr:to>
      <cdr:x>0.65577</cdr:x>
      <cdr:y>0.9135</cdr:y>
    </cdr:to>
    <cdr:sp macro="" textlink="">
      <cdr:nvSpPr>
        <cdr:cNvPr id="2" name="TextBox 1"/>
        <cdr:cNvSpPr txBox="1"/>
      </cdr:nvSpPr>
      <cdr:spPr>
        <a:xfrm xmlns:a="http://schemas.openxmlformats.org/drawingml/2006/main">
          <a:off x="1233055" y="2077028"/>
          <a:ext cx="1406236" cy="11776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drawings/drawing2.xml><?xml version="1.0" encoding="utf-8"?>
<c:userShapes xmlns:c="http://schemas.openxmlformats.org/drawingml/2006/chart">
  <cdr:relSizeAnchor xmlns:cdr="http://schemas.openxmlformats.org/drawingml/2006/chartDrawing">
    <cdr:from>
      <cdr:x>0.30637</cdr:x>
      <cdr:y>0.86449</cdr:y>
    </cdr:from>
    <cdr:to>
      <cdr:x>0.65577</cdr:x>
      <cdr:y>0.9135</cdr:y>
    </cdr:to>
    <cdr:sp macro="" textlink="">
      <cdr:nvSpPr>
        <cdr:cNvPr id="2" name="TextBox 1"/>
        <cdr:cNvSpPr txBox="1"/>
      </cdr:nvSpPr>
      <cdr:spPr>
        <a:xfrm xmlns:a="http://schemas.openxmlformats.org/drawingml/2006/main">
          <a:off x="1233055" y="2077028"/>
          <a:ext cx="1406236" cy="11776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3177" tIns="46589" rIns="93177" bIns="46589" rtlCol="0"/>
          <a:lstStyle>
            <a:lvl1pPr algn="l">
              <a:defRPr sz="1200"/>
            </a:lvl1pPr>
          </a:lstStyle>
          <a:p>
            <a:endParaRPr lang="en-US" dirty="0">
              <a:latin typeface="Segoe UI"/>
            </a:endParaRPr>
          </a:p>
        </p:txBody>
      </p:sp>
      <p:sp>
        <p:nvSpPr>
          <p:cNvPr id="3" name="Date Placeholder 2"/>
          <p:cNvSpPr>
            <a:spLocks noGrp="1"/>
          </p:cNvSpPr>
          <p:nvPr>
            <p:ph type="dt" sz="quarter" idx="1"/>
          </p:nvPr>
        </p:nvSpPr>
        <p:spPr>
          <a:xfrm>
            <a:off x="3970939" y="0"/>
            <a:ext cx="3037840" cy="464820"/>
          </a:xfrm>
          <a:prstGeom prst="rect">
            <a:avLst/>
          </a:prstGeom>
        </p:spPr>
        <p:txBody>
          <a:bodyPr vert="horz" lIns="93177" tIns="46589" rIns="93177" bIns="46589" rtlCol="0"/>
          <a:lstStyle>
            <a:lvl1pPr algn="r">
              <a:defRPr sz="1200"/>
            </a:lvl1pPr>
          </a:lstStyle>
          <a:p>
            <a:fld id="{C950A3BB-CAF4-1D4E-B3B2-E95D9B9E66DF}" type="datetimeFigureOut">
              <a:rPr lang="en-US" smtClean="0">
                <a:latin typeface="Segoe UI"/>
              </a:rPr>
              <a:t>5/6/2023</a:t>
            </a:fld>
            <a:endParaRPr lang="en-US" dirty="0">
              <a:latin typeface="Segoe UI"/>
            </a:endParaRPr>
          </a:p>
        </p:txBody>
      </p:sp>
      <p:sp>
        <p:nvSpPr>
          <p:cNvPr id="4" name="Footer Placeholder 3"/>
          <p:cNvSpPr>
            <a:spLocks noGrp="1"/>
          </p:cNvSpPr>
          <p:nvPr>
            <p:ph type="ftr" sz="quarter" idx="2"/>
          </p:nvPr>
        </p:nvSpPr>
        <p:spPr>
          <a:xfrm>
            <a:off x="1" y="8829967"/>
            <a:ext cx="3037840" cy="464820"/>
          </a:xfrm>
          <a:prstGeom prst="rect">
            <a:avLst/>
          </a:prstGeom>
        </p:spPr>
        <p:txBody>
          <a:bodyPr vert="horz" lIns="93177" tIns="46589" rIns="93177" bIns="46589" rtlCol="0" anchor="b"/>
          <a:lstStyle>
            <a:lvl1pPr algn="l">
              <a:defRPr sz="1200"/>
            </a:lvl1pPr>
          </a:lstStyle>
          <a:p>
            <a:endParaRPr lang="en-US" dirty="0">
              <a:latin typeface="Segoe UI"/>
            </a:endParaRPr>
          </a:p>
        </p:txBody>
      </p:sp>
      <p:sp>
        <p:nvSpPr>
          <p:cNvPr id="5" name="Slide Number Placeholder 4"/>
          <p:cNvSpPr>
            <a:spLocks noGrp="1"/>
          </p:cNvSpPr>
          <p:nvPr>
            <p:ph type="sldNum" sz="quarter" idx="3"/>
          </p:nvPr>
        </p:nvSpPr>
        <p:spPr>
          <a:xfrm>
            <a:off x="3970939" y="8829967"/>
            <a:ext cx="3037840" cy="464820"/>
          </a:xfrm>
          <a:prstGeom prst="rect">
            <a:avLst/>
          </a:prstGeom>
        </p:spPr>
        <p:txBody>
          <a:bodyPr vert="horz" lIns="93177" tIns="46589" rIns="93177" bIns="46589" rtlCol="0" anchor="b"/>
          <a:lstStyle>
            <a:lvl1pPr algn="r">
              <a:defRPr sz="1200"/>
            </a:lvl1pPr>
          </a:lstStyle>
          <a:p>
            <a:fld id="{CF44BD52-4119-7642-B93F-8F4EDBD635EC}" type="slidenum">
              <a:rPr lang="en-US" smtClean="0">
                <a:latin typeface="Segoe UI"/>
              </a:rPr>
              <a:t>‹#›</a:t>
            </a:fld>
            <a:endParaRPr lang="en-US" dirty="0">
              <a:latin typeface="Segoe UI"/>
            </a:endParaRPr>
          </a:p>
        </p:txBody>
      </p:sp>
    </p:spTree>
    <p:extLst>
      <p:ext uri="{BB962C8B-B14F-4D97-AF65-F5344CB8AC3E}">
        <p14:creationId xmlns:p14="http://schemas.microsoft.com/office/powerpoint/2010/main" val="358766472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3177" tIns="46589" rIns="93177" bIns="46589" rtlCol="0"/>
          <a:lstStyle>
            <a:lvl1pPr algn="l">
              <a:defRPr sz="1200">
                <a:latin typeface="Segoe UI"/>
              </a:defRPr>
            </a:lvl1pPr>
          </a:lstStyle>
          <a:p>
            <a:endParaRPr lang="en-US" dirty="0"/>
          </a:p>
        </p:txBody>
      </p:sp>
      <p:sp>
        <p:nvSpPr>
          <p:cNvPr id="3" name="Date Placeholder 2"/>
          <p:cNvSpPr>
            <a:spLocks noGrp="1"/>
          </p:cNvSpPr>
          <p:nvPr>
            <p:ph type="dt" idx="1"/>
          </p:nvPr>
        </p:nvSpPr>
        <p:spPr>
          <a:xfrm>
            <a:off x="3970939" y="0"/>
            <a:ext cx="3037840" cy="464820"/>
          </a:xfrm>
          <a:prstGeom prst="rect">
            <a:avLst/>
          </a:prstGeom>
        </p:spPr>
        <p:txBody>
          <a:bodyPr vert="horz" lIns="93177" tIns="46589" rIns="93177" bIns="46589" rtlCol="0"/>
          <a:lstStyle>
            <a:lvl1pPr algn="r">
              <a:defRPr sz="1200">
                <a:latin typeface="Segoe UI"/>
              </a:defRPr>
            </a:lvl1pPr>
          </a:lstStyle>
          <a:p>
            <a:fld id="{139B48F8-1A14-4941-902A-1D33547A0B6A}" type="datetimeFigureOut">
              <a:rPr lang="en-US" smtClean="0"/>
              <a:pPr/>
              <a:t>5/6/2023</a:t>
            </a:fld>
            <a:endParaRPr lang="en-US" dirty="0"/>
          </a:p>
        </p:txBody>
      </p:sp>
      <p:sp>
        <p:nvSpPr>
          <p:cNvPr id="4" name="Slide Image Placeholder 3"/>
          <p:cNvSpPr>
            <a:spLocks noGrp="1" noRot="1" noChangeAspect="1"/>
          </p:cNvSpPr>
          <p:nvPr>
            <p:ph type="sldImg" idx="2"/>
          </p:nvPr>
        </p:nvSpPr>
        <p:spPr>
          <a:xfrm>
            <a:off x="715963" y="696913"/>
            <a:ext cx="5578475"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1" y="4415790"/>
            <a:ext cx="5608320" cy="4183380"/>
          </a:xfrm>
          <a:prstGeom prst="rect">
            <a:avLst/>
          </a:prstGeom>
        </p:spPr>
        <p:txBody>
          <a:bodyPr vert="horz" lIns="93177" tIns="46589" rIns="93177" bIns="46589"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1" y="8829967"/>
            <a:ext cx="3037840" cy="464820"/>
          </a:xfrm>
          <a:prstGeom prst="rect">
            <a:avLst/>
          </a:prstGeom>
        </p:spPr>
        <p:txBody>
          <a:bodyPr vert="horz" lIns="93177" tIns="46589" rIns="93177" bIns="46589" rtlCol="0" anchor="b"/>
          <a:lstStyle>
            <a:lvl1pPr algn="l">
              <a:defRPr sz="1200">
                <a:latin typeface="Segoe UI"/>
              </a:defRPr>
            </a:lvl1pPr>
          </a:lstStyle>
          <a:p>
            <a:endParaRPr lang="en-US" dirty="0"/>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3177" tIns="46589" rIns="93177" bIns="46589" rtlCol="0" anchor="b"/>
          <a:lstStyle>
            <a:lvl1pPr algn="r">
              <a:defRPr sz="1200">
                <a:latin typeface="Segoe UI"/>
              </a:defRPr>
            </a:lvl1pPr>
          </a:lstStyle>
          <a:p>
            <a:fld id="{C74B1ACE-5EB2-B245-8DCB-331A9858E083}" type="slidenum">
              <a:rPr lang="en-US" smtClean="0"/>
              <a:pPr/>
              <a:t>‹#›</a:t>
            </a:fld>
            <a:endParaRPr lang="en-US" dirty="0"/>
          </a:p>
        </p:txBody>
      </p:sp>
    </p:spTree>
    <p:extLst>
      <p:ext uri="{BB962C8B-B14F-4D97-AF65-F5344CB8AC3E}">
        <p14:creationId xmlns:p14="http://schemas.microsoft.com/office/powerpoint/2010/main" val="417893179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Segoe UI"/>
        <a:ea typeface="+mn-ea"/>
        <a:cs typeface="+mn-cs"/>
      </a:defRPr>
    </a:lvl1pPr>
    <a:lvl2pPr marL="457200" algn="l" defTabSz="457200" rtl="0" eaLnBrk="1" latinLnBrk="0" hangingPunct="1">
      <a:defRPr sz="1200" kern="1200">
        <a:solidFill>
          <a:schemeClr val="tx1"/>
        </a:solidFill>
        <a:latin typeface="Segoe UI"/>
        <a:ea typeface="+mn-ea"/>
        <a:cs typeface="+mn-cs"/>
      </a:defRPr>
    </a:lvl2pPr>
    <a:lvl3pPr marL="914400" algn="l" defTabSz="457200" rtl="0" eaLnBrk="1" latinLnBrk="0" hangingPunct="1">
      <a:defRPr sz="1200" kern="1200">
        <a:solidFill>
          <a:schemeClr val="tx1"/>
        </a:solidFill>
        <a:latin typeface="Segoe UI"/>
        <a:ea typeface="+mn-ea"/>
        <a:cs typeface="+mn-cs"/>
      </a:defRPr>
    </a:lvl3pPr>
    <a:lvl4pPr marL="1371600" algn="l" defTabSz="457200" rtl="0" eaLnBrk="1" latinLnBrk="0" hangingPunct="1">
      <a:defRPr sz="1200" kern="1200">
        <a:solidFill>
          <a:schemeClr val="tx1"/>
        </a:solidFill>
        <a:latin typeface="Segoe UI"/>
        <a:ea typeface="+mn-ea"/>
        <a:cs typeface="+mn-cs"/>
      </a:defRPr>
    </a:lvl4pPr>
    <a:lvl5pPr marL="1828800" algn="l" defTabSz="457200" rtl="0" eaLnBrk="1" latinLnBrk="0" hangingPunct="1">
      <a:defRPr sz="1200" kern="1200">
        <a:solidFill>
          <a:schemeClr val="tx1"/>
        </a:solidFill>
        <a:latin typeface="Segoe UI"/>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696913"/>
            <a:ext cx="5578475"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1</a:t>
            </a:fld>
            <a:endParaRPr lang="en-US" dirty="0"/>
          </a:p>
        </p:txBody>
      </p:sp>
    </p:spTree>
    <p:extLst>
      <p:ext uri="{BB962C8B-B14F-4D97-AF65-F5344CB8AC3E}">
        <p14:creationId xmlns:p14="http://schemas.microsoft.com/office/powerpoint/2010/main" val="27559431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696913"/>
            <a:ext cx="5578475"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4B1ACE-5EB2-B245-8DCB-331A9858E083}" type="slidenum">
              <a:rPr kumimoji="0" lang="en-US" sz="1200" b="0" i="0" u="none" strike="noStrike" kern="1200" cap="none" spc="0" normalizeH="0" baseline="0" noProof="0" smtClean="0">
                <a:ln>
                  <a:noFill/>
                </a:ln>
                <a:solidFill>
                  <a:prstClr val="black"/>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15896271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20</a:t>
            </a:fld>
            <a:endParaRPr lang="en-US" dirty="0"/>
          </a:p>
        </p:txBody>
      </p:sp>
    </p:spTree>
    <p:extLst>
      <p:ext uri="{BB962C8B-B14F-4D97-AF65-F5344CB8AC3E}">
        <p14:creationId xmlns:p14="http://schemas.microsoft.com/office/powerpoint/2010/main" val="12094799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21</a:t>
            </a:fld>
            <a:endParaRPr lang="en-US" dirty="0"/>
          </a:p>
        </p:txBody>
      </p:sp>
    </p:spTree>
    <p:extLst>
      <p:ext uri="{BB962C8B-B14F-4D97-AF65-F5344CB8AC3E}">
        <p14:creationId xmlns:p14="http://schemas.microsoft.com/office/powerpoint/2010/main" val="11897982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4B1ACE-5EB2-B245-8DCB-331A9858E083}" type="slidenum">
              <a:rPr kumimoji="0" lang="en-US" sz="1200" b="0" i="0" u="none" strike="noStrike" kern="1200" cap="none" spc="0" normalizeH="0" baseline="0" noProof="0" smtClean="0">
                <a:ln>
                  <a:noFill/>
                </a:ln>
                <a:solidFill>
                  <a:prstClr val="black"/>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17920500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4B1ACE-5EB2-B245-8DCB-331A9858E083}" type="slidenum">
              <a:rPr kumimoji="0" lang="en-US" sz="1200" b="0" i="0" u="none" strike="noStrike" kern="1200" cap="none" spc="0" normalizeH="0" baseline="0" noProof="0" smtClean="0">
                <a:ln>
                  <a:noFill/>
                </a:ln>
                <a:solidFill>
                  <a:prstClr val="black"/>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28491774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4B1ACE-5EB2-B245-8DCB-331A9858E083}" type="slidenum">
              <a:rPr kumimoji="0" lang="en-US" sz="1200" b="0" i="0" u="none" strike="noStrike" kern="1200" cap="none" spc="0" normalizeH="0" baseline="0" noProof="0" smtClean="0">
                <a:ln>
                  <a:noFill/>
                </a:ln>
                <a:solidFill>
                  <a:prstClr val="black"/>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10612212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4B1ACE-5EB2-B245-8DCB-331A9858E083}" type="slidenum">
              <a:rPr kumimoji="0" lang="en-US" sz="1200" b="0" i="0" u="none" strike="noStrike" kern="1200" cap="none" spc="0" normalizeH="0" baseline="0" noProof="0" smtClean="0">
                <a:ln>
                  <a:noFill/>
                </a:ln>
                <a:solidFill>
                  <a:prstClr val="black"/>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33830992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1143000"/>
            <a:ext cx="4937125" cy="3086100"/>
          </a:xfrm>
        </p:spPr>
      </p:sp>
      <p:sp>
        <p:nvSpPr>
          <p:cNvPr id="3" name="Notes Placeholder 2"/>
          <p:cNvSpPr>
            <a:spLocks noGrp="1"/>
          </p:cNvSpPr>
          <p:nvPr>
            <p:ph type="body" idx="1"/>
          </p:nvPr>
        </p:nvSpPr>
        <p:spPr/>
        <p:txBody>
          <a:bodyPr/>
          <a:lstStyle/>
          <a:p>
            <a:pPr marL="0" marR="0" lvl="0" indent="0">
              <a:lnSpc>
                <a:spcPct val="105000"/>
              </a:lnSpc>
              <a:spcBef>
                <a:spcPts val="0"/>
              </a:spcBef>
              <a:spcAft>
                <a:spcPts val="0"/>
              </a:spcAft>
              <a:buFont typeface="Wingdings" panose="05000000000000000000" pitchFamily="2" charset="2"/>
              <a:buNone/>
            </a:pPr>
            <a:endParaRPr lang="en-US" dirty="0"/>
          </a:p>
        </p:txBody>
      </p:sp>
      <p:sp>
        <p:nvSpPr>
          <p:cNvPr id="4" name="Slide Number Placeholder 3"/>
          <p:cNvSpPr>
            <a:spLocks noGrp="1"/>
          </p:cNvSpPr>
          <p:nvPr>
            <p:ph type="sldNum" sz="quarter" idx="10"/>
          </p:nvPr>
        </p:nvSpPr>
        <p:spPr/>
        <p:txBody>
          <a:bodyPr/>
          <a:lstStyle/>
          <a:p>
            <a:pPr marL="0" marR="0" lvl="0" indent="0" algn="r" defTabSz="713232" rtl="0" eaLnBrk="1" fontAlgn="auto" latinLnBrk="0" hangingPunct="1">
              <a:lnSpc>
                <a:spcPct val="100000"/>
              </a:lnSpc>
              <a:spcBef>
                <a:spcPts val="0"/>
              </a:spcBef>
              <a:spcAft>
                <a:spcPts val="0"/>
              </a:spcAft>
              <a:buClrTx/>
              <a:buSzTx/>
              <a:buFontTx/>
              <a:buNone/>
              <a:tabLst/>
              <a:defRPr/>
            </a:pPr>
            <a:fld id="{64DC909A-0CA4-4EE7-867D-85E59AE1B5A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713232"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13708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1143000"/>
            <a:ext cx="4937125" cy="3086100"/>
          </a:xfrm>
        </p:spPr>
      </p:sp>
      <p:sp>
        <p:nvSpPr>
          <p:cNvPr id="3" name="Notes Placeholder 2"/>
          <p:cNvSpPr>
            <a:spLocks noGrp="1"/>
          </p:cNvSpPr>
          <p:nvPr>
            <p:ph type="body" idx="1"/>
          </p:nvPr>
        </p:nvSpPr>
        <p:spPr/>
        <p:txBody>
          <a:bodyPr/>
          <a:lstStyle/>
          <a:p>
            <a:pPr marL="0" marR="0" lvl="0" indent="0">
              <a:lnSpc>
                <a:spcPct val="105000"/>
              </a:lnSpc>
              <a:spcBef>
                <a:spcPts val="0"/>
              </a:spcBef>
              <a:spcAft>
                <a:spcPts val="0"/>
              </a:spcAft>
              <a:buFont typeface="Wingdings" panose="05000000000000000000" pitchFamily="2" charset="2"/>
              <a:buNone/>
            </a:pPr>
            <a:endParaRPr lang="en-US" dirty="0"/>
          </a:p>
        </p:txBody>
      </p:sp>
      <p:sp>
        <p:nvSpPr>
          <p:cNvPr id="4" name="Slide Number Placeholder 3"/>
          <p:cNvSpPr>
            <a:spLocks noGrp="1"/>
          </p:cNvSpPr>
          <p:nvPr>
            <p:ph type="sldNum" sz="quarter" idx="10"/>
          </p:nvPr>
        </p:nvSpPr>
        <p:spPr/>
        <p:txBody>
          <a:bodyPr/>
          <a:lstStyle/>
          <a:p>
            <a:pPr marL="0" marR="0" lvl="0" indent="0" algn="r" defTabSz="713232" rtl="0" eaLnBrk="1" fontAlgn="auto" latinLnBrk="0" hangingPunct="1">
              <a:lnSpc>
                <a:spcPct val="100000"/>
              </a:lnSpc>
              <a:spcBef>
                <a:spcPts val="0"/>
              </a:spcBef>
              <a:spcAft>
                <a:spcPts val="0"/>
              </a:spcAft>
              <a:buClrTx/>
              <a:buSzTx/>
              <a:buFontTx/>
              <a:buNone/>
              <a:tabLst/>
              <a:defRPr/>
            </a:pPr>
            <a:fld id="{64DC909A-0CA4-4EE7-867D-85E59AE1B5A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713232"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364828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Bloomberg Law (Based on USPTO information)</a:t>
            </a:r>
          </a:p>
        </p:txBody>
      </p:sp>
      <p:sp>
        <p:nvSpPr>
          <p:cNvPr id="4" name="Slide Number Placeholder 3"/>
          <p:cNvSpPr>
            <a:spLocks noGrp="1"/>
          </p:cNvSpPr>
          <p:nvPr>
            <p:ph type="sldNum" sz="quarter" idx="5"/>
          </p:nvPr>
        </p:nvSpPr>
        <p:spPr/>
        <p:txBody>
          <a:bodyPr/>
          <a:lstStyle/>
          <a:p>
            <a:fld id="{C74B1ACE-5EB2-B245-8DCB-331A9858E083}" type="slidenum">
              <a:rPr lang="en-US" smtClean="0"/>
              <a:pPr/>
              <a:t>28</a:t>
            </a:fld>
            <a:endParaRPr lang="en-US" dirty="0"/>
          </a:p>
        </p:txBody>
      </p:sp>
    </p:spTree>
    <p:extLst>
      <p:ext uri="{BB962C8B-B14F-4D97-AF65-F5344CB8AC3E}">
        <p14:creationId xmlns:p14="http://schemas.microsoft.com/office/powerpoint/2010/main" val="67981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696913"/>
            <a:ext cx="5578475"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9</a:t>
            </a:fld>
            <a:endParaRPr lang="en-US" dirty="0"/>
          </a:p>
        </p:txBody>
      </p:sp>
    </p:spTree>
    <p:extLst>
      <p:ext uri="{BB962C8B-B14F-4D97-AF65-F5344CB8AC3E}">
        <p14:creationId xmlns:p14="http://schemas.microsoft.com/office/powerpoint/2010/main" val="1491970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29</a:t>
            </a:fld>
            <a:endParaRPr lang="en-US" dirty="0"/>
          </a:p>
        </p:txBody>
      </p:sp>
    </p:spTree>
    <p:extLst>
      <p:ext uri="{BB962C8B-B14F-4D97-AF65-F5344CB8AC3E}">
        <p14:creationId xmlns:p14="http://schemas.microsoft.com/office/powerpoint/2010/main" val="4206683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4B1ACE-5EB2-B245-8DCB-331A9858E083}" type="slidenum">
              <a:rPr kumimoji="0" lang="en-US" sz="1200" b="0" i="0" u="none" strike="noStrike" kern="1200" cap="none" spc="0" normalizeH="0" baseline="0" noProof="0" smtClean="0">
                <a:ln>
                  <a:noFill/>
                </a:ln>
                <a:solidFill>
                  <a:prstClr val="black"/>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41467724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696913"/>
            <a:ext cx="5578475"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4B1ACE-5EB2-B245-8DCB-331A9858E083}" type="slidenum">
              <a:rPr kumimoji="0" lang="en-US" sz="1200" b="0" i="0" u="none" strike="noStrike" kern="1200" cap="none" spc="0" normalizeH="0" baseline="0" noProof="0" smtClean="0">
                <a:ln>
                  <a:noFill/>
                </a:ln>
                <a:solidFill>
                  <a:prstClr val="black"/>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23984147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4B1ACE-5EB2-B245-8DCB-331A9858E083}" type="slidenum">
              <a:rPr kumimoji="0" lang="en-US" sz="1200" b="0" i="0" u="none" strike="noStrike" kern="1200" cap="none" spc="0" normalizeH="0" baseline="0" noProof="0" smtClean="0">
                <a:ln>
                  <a:noFill/>
                </a:ln>
                <a:solidFill>
                  <a:prstClr val="black"/>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17087242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Ethics Scenario: Gross and Disreputable Misconduct – Are you Drunk?</a:t>
            </a:r>
          </a:p>
          <a:p>
            <a:endParaRPr lang="en-US" dirty="0"/>
          </a:p>
          <a:p>
            <a:r>
              <a:rPr lang="en-US" dirty="0"/>
              <a:t>Scene 1: In Patent Attorney’s office.  Patent Attorney picks up the phone and Client is on the other line.</a:t>
            </a:r>
          </a:p>
          <a:p>
            <a:r>
              <a:rPr lang="en-US" dirty="0"/>
              <a:t>Patent Attorney to Client: Hello Client.  I have filed a utility patent application for your method of conducting mergers and acquisitions with the USPTO.  It will probably be at least one year until we get a response from the USPTO.</a:t>
            </a:r>
          </a:p>
          <a:p>
            <a:endParaRPr lang="en-US" dirty="0"/>
          </a:p>
          <a:p>
            <a:r>
              <a:rPr lang="en-US" dirty="0"/>
              <a:t>Client to Patent Attorney: Okay, great. Thank you! Please let me know when you hear something from the Office.</a:t>
            </a:r>
          </a:p>
          <a:p>
            <a:endParaRPr lang="en-US" dirty="0"/>
          </a:p>
          <a:p>
            <a:r>
              <a:rPr lang="en-US" dirty="0"/>
              <a:t>[Show moving calendar, ticking clock, or sun rising and setting to demonstrate time]</a:t>
            </a:r>
          </a:p>
          <a:p>
            <a:endParaRPr lang="en-US" dirty="0"/>
          </a:p>
          <a:p>
            <a:r>
              <a:rPr lang="en-US" dirty="0"/>
              <a:t>Text Reads: Over 1 year later.</a:t>
            </a:r>
          </a:p>
          <a:p>
            <a:endParaRPr lang="en-US" dirty="0"/>
          </a:p>
          <a:p>
            <a:r>
              <a:rPr lang="en-US" dirty="0"/>
              <a:t>Patent Attorney over phone to Client: Hello Client! I just received a non-final Office action in your application, rejecting the claims as being directed to patent ineligible subject matter under 35 U.S.C. § 101.  But don’t worry! I will request an interview with the Examiner to resolve this issue.</a:t>
            </a:r>
          </a:p>
          <a:p>
            <a:endParaRPr lang="en-US" dirty="0"/>
          </a:p>
          <a:p>
            <a:r>
              <a:rPr lang="en-US" dirty="0"/>
              <a:t>Client: Okay. I hope you are able to overcome the rejection.  Thank you!</a:t>
            </a:r>
          </a:p>
          <a:p>
            <a:r>
              <a:rPr lang="en-US" dirty="0"/>
              <a:t>Scene 2: Patent Attorney sitting in front of Examiner in new location.</a:t>
            </a:r>
          </a:p>
          <a:p>
            <a:r>
              <a:rPr lang="en-US" dirty="0"/>
              <a:t>Patent Attorney: Hello, Examiner. I would like to discuss your subject matter eligibility rejection. I do not agree with your rejection and do not believe the claimed invention is directed to patent ineligible subject matter.</a:t>
            </a:r>
          </a:p>
          <a:p>
            <a:endParaRPr lang="en-US" dirty="0"/>
          </a:p>
          <a:p>
            <a:r>
              <a:rPr lang="en-US" dirty="0"/>
              <a:t>Examiner: I’m sorry, sir, but the claimed invention does not recite eligible subject matter because it is directed to an abstract idea. </a:t>
            </a:r>
          </a:p>
          <a:p>
            <a:endParaRPr lang="en-US" dirty="0"/>
          </a:p>
          <a:p>
            <a:r>
              <a:rPr lang="en-US" dirty="0"/>
              <a:t>Patent Attorney: What do you mean the claimed invention does not recite eligible subject matter? Are you drunk? No, seriously . . . are you drinking scotch and whiskey with a side of crack cocaine while you ‘examine’ patent applications?</a:t>
            </a:r>
          </a:p>
          <a:p>
            <a:r>
              <a:rPr lang="en-US" dirty="0"/>
              <a:t>Patent Attorney gets up and walks out of interview room.  Examiner picks up phone. Phone rings.</a:t>
            </a:r>
          </a:p>
          <a:p>
            <a:r>
              <a:rPr lang="en-US" dirty="0"/>
              <a:t>Examiner:  Hi OED.  I’m an Examiner in 3700 and I would like to file a complaint against a practitioner.</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4B1ACE-5EB2-B245-8DCB-331A9858E083}" type="slidenum">
              <a:rPr kumimoji="0" lang="en-US" sz="1200" b="0" i="0" u="none" strike="noStrike" kern="1200" cap="none" spc="0" normalizeH="0" baseline="0" noProof="0" smtClean="0">
                <a:ln>
                  <a:noFill/>
                </a:ln>
                <a:solidFill>
                  <a:prstClr val="black"/>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30073881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4B1ACE-5EB2-B245-8DCB-331A9858E083}" type="slidenum">
              <a:rPr kumimoji="0" lang="en-US" sz="1200" b="0" i="0" u="none" strike="noStrike" kern="1200" cap="none" spc="0" normalizeH="0" baseline="0" noProof="0" smtClean="0">
                <a:ln>
                  <a:noFill/>
                </a:ln>
                <a:solidFill>
                  <a:prstClr val="black"/>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41242593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4B1ACE-5EB2-B245-8DCB-331A9858E083}" type="slidenum">
              <a:rPr kumimoji="0" lang="en-US" sz="1200" b="0" i="0" u="none" strike="noStrike" kern="1200" cap="none" spc="0" normalizeH="0" baseline="0" noProof="0" smtClean="0">
                <a:ln>
                  <a:noFill/>
                </a:ln>
                <a:solidFill>
                  <a:prstClr val="black"/>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10901931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4B1ACE-5EB2-B245-8DCB-331A9858E083}" type="slidenum">
              <a:rPr kumimoji="0" lang="en-US" sz="1200" b="0" i="0" u="none" strike="noStrike" kern="1200" cap="none" spc="0" normalizeH="0" baseline="0" noProof="0" smtClean="0">
                <a:ln>
                  <a:noFill/>
                </a:ln>
                <a:solidFill>
                  <a:prstClr val="black"/>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7953255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4B1ACE-5EB2-B245-8DCB-331A9858E083}" type="slidenum">
              <a:rPr kumimoji="0" lang="en-US" sz="1200" b="0" i="0" u="none" strike="noStrike" kern="1200" cap="none" spc="0" normalizeH="0" baseline="0" noProof="0" smtClean="0">
                <a:ln>
                  <a:noFill/>
                </a:ln>
                <a:solidFill>
                  <a:prstClr val="black"/>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5232644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4B1ACE-5EB2-B245-8DCB-331A9858E083}" type="slidenum">
              <a:rPr kumimoji="0" lang="en-US" sz="1200" b="0" i="0" u="none" strike="noStrike" kern="1200" cap="none" spc="0" normalizeH="0" baseline="0" noProof="0" smtClean="0">
                <a:ln>
                  <a:noFill/>
                </a:ln>
                <a:solidFill>
                  <a:prstClr val="black"/>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13997977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696913"/>
            <a:ext cx="5578475"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4B1ACE-5EB2-B245-8DCB-331A9858E083}" type="slidenum">
              <a:rPr kumimoji="0" lang="en-US" sz="1200" b="0" i="0" u="none" strike="noStrike" kern="1200" cap="none" spc="0" normalizeH="0" baseline="0" noProof="0" smtClean="0">
                <a:ln>
                  <a:noFill/>
                </a:ln>
                <a:solidFill>
                  <a:prstClr val="black"/>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240315146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696913"/>
            <a:ext cx="5578475"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39</a:t>
            </a:fld>
            <a:endParaRPr lang="en-US" dirty="0"/>
          </a:p>
        </p:txBody>
      </p:sp>
    </p:spTree>
    <p:extLst>
      <p:ext uri="{BB962C8B-B14F-4D97-AF65-F5344CB8AC3E}">
        <p14:creationId xmlns:p14="http://schemas.microsoft.com/office/powerpoint/2010/main" val="48410373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696913"/>
            <a:ext cx="5578475"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40</a:t>
            </a:fld>
            <a:endParaRPr lang="en-US" dirty="0"/>
          </a:p>
        </p:txBody>
      </p:sp>
    </p:spTree>
    <p:extLst>
      <p:ext uri="{BB962C8B-B14F-4D97-AF65-F5344CB8AC3E}">
        <p14:creationId xmlns:p14="http://schemas.microsoft.com/office/powerpoint/2010/main" val="9299347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696913"/>
            <a:ext cx="5578475"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11</a:t>
            </a:fld>
            <a:endParaRPr lang="en-US" dirty="0"/>
          </a:p>
        </p:txBody>
      </p:sp>
    </p:spTree>
    <p:extLst>
      <p:ext uri="{BB962C8B-B14F-4D97-AF65-F5344CB8AC3E}">
        <p14:creationId xmlns:p14="http://schemas.microsoft.com/office/powerpoint/2010/main" val="34900798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12</a:t>
            </a:fld>
            <a:endParaRPr lang="en-US" dirty="0"/>
          </a:p>
        </p:txBody>
      </p:sp>
    </p:spTree>
    <p:extLst>
      <p:ext uri="{BB962C8B-B14F-4D97-AF65-F5344CB8AC3E}">
        <p14:creationId xmlns:p14="http://schemas.microsoft.com/office/powerpoint/2010/main" val="22065274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696913"/>
            <a:ext cx="5578475"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14</a:t>
            </a:fld>
            <a:endParaRPr lang="en-US" dirty="0"/>
          </a:p>
        </p:txBody>
      </p:sp>
    </p:spTree>
    <p:extLst>
      <p:ext uri="{BB962C8B-B14F-4D97-AF65-F5344CB8AC3E}">
        <p14:creationId xmlns:p14="http://schemas.microsoft.com/office/powerpoint/2010/main" val="34758133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696913"/>
            <a:ext cx="5578475"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4B1ACE-5EB2-B245-8DCB-331A9858E083}" type="slidenum">
              <a:rPr kumimoji="0" lang="en-US" sz="1200" b="0" i="0" u="none" strike="noStrike" kern="1200" cap="none" spc="0" normalizeH="0" baseline="0" noProof="0" smtClean="0">
                <a:ln>
                  <a:noFill/>
                </a:ln>
                <a:solidFill>
                  <a:prstClr val="black"/>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27818644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696913"/>
            <a:ext cx="5578475"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17</a:t>
            </a:fld>
            <a:endParaRPr lang="en-US" dirty="0"/>
          </a:p>
        </p:txBody>
      </p:sp>
    </p:spTree>
    <p:extLst>
      <p:ext uri="{BB962C8B-B14F-4D97-AF65-F5344CB8AC3E}">
        <p14:creationId xmlns:p14="http://schemas.microsoft.com/office/powerpoint/2010/main" val="29833533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696913"/>
            <a:ext cx="5578475"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4B1ACE-5EB2-B245-8DCB-331A9858E083}" type="slidenum">
              <a:rPr kumimoji="0" lang="en-US" sz="1200" b="0" i="0" u="none" strike="noStrike" kern="1200" cap="none" spc="0" normalizeH="0" baseline="0" noProof="0" smtClean="0">
                <a:ln>
                  <a:noFill/>
                </a:ln>
                <a:solidFill>
                  <a:prstClr val="black"/>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32996619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0.jpg"/><Relationship Id="rId1" Type="http://schemas.openxmlformats.org/officeDocument/2006/relationships/slideMaster" Target="../slideMasters/slideMaster10.xml"/><Relationship Id="rId4" Type="http://schemas.openxmlformats.org/officeDocument/2006/relationships/image" Target="../media/image2.png"/></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emf"/><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jp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4.xml"/><Relationship Id="rId4" Type="http://schemas.openxmlformats.org/officeDocument/2006/relationships/image" Target="../media/image4.jp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7.xml"/><Relationship Id="rId4" Type="http://schemas.openxmlformats.org/officeDocument/2006/relationships/image" Target="../media/image4.jpg"/></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emf"/><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77208"/>
            <a:ext cx="7772400" cy="1225021"/>
          </a:xfrm>
        </p:spPr>
        <p:txBody>
          <a:bodyPr/>
          <a:lstStyle>
            <a:lvl1pPr algn="l">
              <a:defRPr/>
            </a:lvl1pPr>
          </a:lstStyle>
          <a:p>
            <a:r>
              <a:rPr lang="en-US"/>
              <a:t>Click to edit Master title style</a:t>
            </a:r>
            <a:endParaRPr lang="en-US" dirty="0"/>
          </a:p>
        </p:txBody>
      </p:sp>
      <p:sp>
        <p:nvSpPr>
          <p:cNvPr id="3" name="Subtitle 2"/>
          <p:cNvSpPr>
            <a:spLocks noGrp="1"/>
          </p:cNvSpPr>
          <p:nvPr>
            <p:ph type="subTitle" idx="1"/>
          </p:nvPr>
        </p:nvSpPr>
        <p:spPr>
          <a:xfrm>
            <a:off x="685800" y="2823058"/>
            <a:ext cx="7086600" cy="14605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Rectangle 9"/>
          <p:cNvSpPr/>
          <p:nvPr/>
        </p:nvSpPr>
        <p:spPr>
          <a:xfrm>
            <a:off x="-6196" y="4283558"/>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8" name="Picture 7" title="USPTO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04527" y="4701650"/>
            <a:ext cx="1338876" cy="662731"/>
          </a:xfrm>
          <a:prstGeom prst="rect">
            <a:avLst/>
          </a:prstGeom>
        </p:spPr>
      </p:pic>
      <p:sp>
        <p:nvSpPr>
          <p:cNvPr id="12"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7" name="Rectangle 9"/>
          <p:cNvSpPr/>
          <p:nvPr userDrawn="1"/>
        </p:nvSpPr>
        <p:spPr>
          <a:xfrm>
            <a:off x="-6195" y="4283560"/>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9" name="Picture 8" descr="USPTO-logo-reverse-stacked-500p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04527" y="4701652"/>
            <a:ext cx="1338876" cy="662731"/>
          </a:xfrm>
          <a:prstGeom prst="rect">
            <a:avLst/>
          </a:prstGeom>
        </p:spPr>
      </p:pic>
      <p:sp>
        <p:nvSpPr>
          <p:cNvPr id="11" name="Rectangle 9"/>
          <p:cNvSpPr/>
          <p:nvPr userDrawn="1"/>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spTree>
    <p:extLst>
      <p:ext uri="{BB962C8B-B14F-4D97-AF65-F5344CB8AC3E}">
        <p14:creationId xmlns:p14="http://schemas.microsoft.com/office/powerpoint/2010/main" val="10843578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5" name="Freeform 4"/>
          <p:cNvSpPr/>
          <p:nvPr/>
        </p:nvSpPr>
        <p:spPr>
          <a:xfrm>
            <a:off x="404558" y="452445"/>
            <a:ext cx="911259"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Content Placeholder 5"/>
          <p:cNvSpPr>
            <a:spLocks noGrp="1"/>
          </p:cNvSpPr>
          <p:nvPr>
            <p:ph sz="quarter" idx="4" hasCustomPrompt="1"/>
          </p:nvPr>
        </p:nvSpPr>
        <p:spPr>
          <a:xfrm>
            <a:off x="1065009" y="4131482"/>
            <a:ext cx="7681428" cy="489163"/>
          </a:xfrm>
        </p:spPr>
        <p:txBody>
          <a:bodyPr anchor="b">
            <a:normAutofit/>
          </a:bodyPr>
          <a:lstStyle>
            <a:lvl1pPr marL="0" indent="0" algn="r">
              <a:buFont typeface="Courier New" panose="02070309020205020404" pitchFamily="49" charset="0"/>
              <a:buNone/>
              <a:defRPr sz="1600" b="1" spc="200" baseline="0">
                <a:latin typeface="+mn-lt"/>
              </a:defRPr>
            </a:lvl1pPr>
            <a:lvl2pPr marL="891540" indent="-342900">
              <a:buFont typeface="Arial" panose="020B0604020202020204" pitchFamily="34" charset="0"/>
              <a:buChar char="•"/>
              <a:defRPr sz="2400"/>
            </a:lvl2pPr>
            <a:lvl3pPr marL="1371600" indent="-274320">
              <a:buFont typeface="Wingdings" panose="05000000000000000000" pitchFamily="2" charset="2"/>
              <a:buChar char="§"/>
              <a:defRPr sz="2160"/>
            </a:lvl3pPr>
            <a:lvl4pPr>
              <a:defRPr sz="1920"/>
            </a:lvl4pPr>
            <a:lvl5pPr>
              <a:defRPr sz="1920"/>
            </a:lvl5pPr>
            <a:lvl6pPr>
              <a:defRPr sz="1920"/>
            </a:lvl6pPr>
            <a:lvl7pPr>
              <a:defRPr sz="1920"/>
            </a:lvl7pPr>
            <a:lvl8pPr>
              <a:defRPr sz="1920"/>
            </a:lvl8pPr>
            <a:lvl9pPr>
              <a:defRPr sz="1920"/>
            </a:lvl9pPr>
          </a:lstStyle>
          <a:p>
            <a:pPr lvl="0"/>
            <a:r>
              <a:rPr lang="en-US" dirty="0"/>
              <a:t>- CREDIT IN ALL CAPS</a:t>
            </a:r>
          </a:p>
        </p:txBody>
      </p:sp>
      <p:sp>
        <p:nvSpPr>
          <p:cNvPr id="7" name="Title 1"/>
          <p:cNvSpPr>
            <a:spLocks noGrp="1"/>
          </p:cNvSpPr>
          <p:nvPr>
            <p:ph type="title" hasCustomPrompt="1"/>
          </p:nvPr>
        </p:nvSpPr>
        <p:spPr>
          <a:xfrm>
            <a:off x="747424" y="834887"/>
            <a:ext cx="7999012" cy="3101009"/>
          </a:xfrm>
        </p:spPr>
        <p:txBody>
          <a:bodyPr anchor="t">
            <a:normAutofit/>
          </a:bodyPr>
          <a:lstStyle>
            <a:lvl1pPr algn="l">
              <a:defRPr sz="4000" b="0" baseline="0">
                <a:latin typeface="+mj-lt"/>
              </a:defRPr>
            </a:lvl1pPr>
          </a:lstStyle>
          <a:p>
            <a:r>
              <a:rPr lang="en-US" dirty="0"/>
              <a:t>Quote here Twenty Words or Less. Keep it Short and Memorable. Quote here Twenty Words or Less. Keep it Short.”</a:t>
            </a:r>
          </a:p>
        </p:txBody>
      </p:sp>
      <p:sp>
        <p:nvSpPr>
          <p:cNvPr id="8" name="Slide Number Placeholder 7"/>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124232709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with backgroun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54531CA9-CD88-46D8-B961-5D0D80692AB8}"/>
              </a:ext>
            </a:extLst>
          </p:cNvPr>
          <p:cNvPicPr>
            <a:picLocks noChangeAspect="1"/>
          </p:cNvPicPr>
          <p:nvPr/>
        </p:nvPicPr>
        <p:blipFill rotWithShape="1">
          <a:blip r:embed="rId2"/>
          <a:srcRect l="12408" t="11681" r="2939" b="25459"/>
          <a:stretch/>
        </p:blipFill>
        <p:spPr>
          <a:xfrm>
            <a:off x="1" y="-6167"/>
            <a:ext cx="9144000" cy="5247343"/>
          </a:xfrm>
          <a:prstGeom prst="rect">
            <a:avLst/>
          </a:prstGeom>
        </p:spPr>
      </p:pic>
      <p:sp>
        <p:nvSpPr>
          <p:cNvPr id="3" name="Subtitle 2"/>
          <p:cNvSpPr>
            <a:spLocks noGrp="1"/>
          </p:cNvSpPr>
          <p:nvPr>
            <p:ph type="subTitle" idx="1"/>
          </p:nvPr>
        </p:nvSpPr>
        <p:spPr>
          <a:xfrm>
            <a:off x="685800" y="2826248"/>
            <a:ext cx="7086600" cy="14605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2" name="Title 1"/>
          <p:cNvSpPr>
            <a:spLocks noGrp="1"/>
          </p:cNvSpPr>
          <p:nvPr>
            <p:ph type="ctrTitle"/>
          </p:nvPr>
        </p:nvSpPr>
        <p:spPr>
          <a:xfrm>
            <a:off x="685800" y="1277208"/>
            <a:ext cx="7772400" cy="1225021"/>
          </a:xfrm>
        </p:spPr>
        <p:txBody>
          <a:bodyPr/>
          <a:lstStyle>
            <a:lvl1pPr algn="l">
              <a:defRPr/>
            </a:lvl1pPr>
          </a:lstStyle>
          <a:p>
            <a:r>
              <a:rPr lang="en-US"/>
              <a:t>Click to edit Master title style</a:t>
            </a:r>
            <a:endParaRPr lang="en-US" dirty="0"/>
          </a:p>
        </p:txBody>
      </p:sp>
      <p:sp>
        <p:nvSpPr>
          <p:cNvPr id="9" name="Rectangle 8">
            <a:extLst>
              <a:ext uri="{FF2B5EF4-FFF2-40B4-BE49-F238E27FC236}">
                <a16:creationId xmlns:a16="http://schemas.microsoft.com/office/drawing/2014/main" id="{D47750E4-82AA-4845-9B45-E30EEC1FB7FA}"/>
              </a:ext>
            </a:extLst>
          </p:cNvPr>
          <p:cNvSpPr/>
          <p:nvPr/>
        </p:nvSpPr>
        <p:spPr>
          <a:xfrm>
            <a:off x="-3250" y="4154346"/>
            <a:ext cx="9153446" cy="1146097"/>
          </a:xfrm>
          <a:custGeom>
            <a:avLst/>
            <a:gdLst>
              <a:gd name="connsiteX0" fmla="*/ 0 w 9150195"/>
              <a:gd name="connsiteY0" fmla="*/ 0 h 1316753"/>
              <a:gd name="connsiteX1" fmla="*/ 9150195 w 9150195"/>
              <a:gd name="connsiteY1" fmla="*/ 0 h 1316753"/>
              <a:gd name="connsiteX2" fmla="*/ 9150195 w 9150195"/>
              <a:gd name="connsiteY2" fmla="*/ 1316753 h 1316753"/>
              <a:gd name="connsiteX3" fmla="*/ 0 w 9150195"/>
              <a:gd name="connsiteY3" fmla="*/ 1316753 h 1316753"/>
              <a:gd name="connsiteX4" fmla="*/ 0 w 9150195"/>
              <a:gd name="connsiteY4" fmla="*/ 0 h 1316753"/>
              <a:gd name="connsiteX0" fmla="*/ 0 w 9168243"/>
              <a:gd name="connsiteY0" fmla="*/ 902369 h 1316753"/>
              <a:gd name="connsiteX1" fmla="*/ 9168243 w 9168243"/>
              <a:gd name="connsiteY1" fmla="*/ 0 h 1316753"/>
              <a:gd name="connsiteX2" fmla="*/ 9168243 w 9168243"/>
              <a:gd name="connsiteY2" fmla="*/ 1316753 h 1316753"/>
              <a:gd name="connsiteX3" fmla="*/ 18048 w 9168243"/>
              <a:gd name="connsiteY3" fmla="*/ 1316753 h 1316753"/>
              <a:gd name="connsiteX4" fmla="*/ 0 w 9168243"/>
              <a:gd name="connsiteY4" fmla="*/ 902369 h 1316753"/>
              <a:gd name="connsiteX0" fmla="*/ 0 w 9152368"/>
              <a:gd name="connsiteY0" fmla="*/ 788069 h 1316753"/>
              <a:gd name="connsiteX1" fmla="*/ 9152368 w 9152368"/>
              <a:gd name="connsiteY1" fmla="*/ 0 h 1316753"/>
              <a:gd name="connsiteX2" fmla="*/ 9152368 w 9152368"/>
              <a:gd name="connsiteY2" fmla="*/ 1316753 h 1316753"/>
              <a:gd name="connsiteX3" fmla="*/ 2173 w 9152368"/>
              <a:gd name="connsiteY3" fmla="*/ 1316753 h 1316753"/>
              <a:gd name="connsiteX4" fmla="*/ 0 w 9152368"/>
              <a:gd name="connsiteY4" fmla="*/ 788069 h 1316753"/>
              <a:gd name="connsiteX0" fmla="*/ 0 w 9152368"/>
              <a:gd name="connsiteY0" fmla="*/ 788069 h 1316753"/>
              <a:gd name="connsiteX1" fmla="*/ 9152368 w 9152368"/>
              <a:gd name="connsiteY1" fmla="*/ 0 h 1316753"/>
              <a:gd name="connsiteX2" fmla="*/ 9152368 w 9152368"/>
              <a:gd name="connsiteY2" fmla="*/ 545228 h 1316753"/>
              <a:gd name="connsiteX3" fmla="*/ 2173 w 9152368"/>
              <a:gd name="connsiteY3" fmla="*/ 1316753 h 1316753"/>
              <a:gd name="connsiteX4" fmla="*/ 0 w 9152368"/>
              <a:gd name="connsiteY4" fmla="*/ 788069 h 1316753"/>
              <a:gd name="connsiteX0" fmla="*/ 1137 w 9153505"/>
              <a:gd name="connsiteY0" fmla="*/ 788069 h 1062753"/>
              <a:gd name="connsiteX1" fmla="*/ 9153505 w 9153505"/>
              <a:gd name="connsiteY1" fmla="*/ 0 h 1062753"/>
              <a:gd name="connsiteX2" fmla="*/ 9153505 w 9153505"/>
              <a:gd name="connsiteY2" fmla="*/ 545228 h 1062753"/>
              <a:gd name="connsiteX3" fmla="*/ 135 w 9153505"/>
              <a:gd name="connsiteY3" fmla="*/ 1062753 h 1062753"/>
              <a:gd name="connsiteX4" fmla="*/ 1137 w 9153505"/>
              <a:gd name="connsiteY4" fmla="*/ 788069 h 1062753"/>
              <a:gd name="connsiteX0" fmla="*/ 29590 w 9153383"/>
              <a:gd name="connsiteY0" fmla="*/ 892844 h 1062753"/>
              <a:gd name="connsiteX1" fmla="*/ 9153383 w 9153383"/>
              <a:gd name="connsiteY1" fmla="*/ 0 h 1062753"/>
              <a:gd name="connsiteX2" fmla="*/ 9153383 w 9153383"/>
              <a:gd name="connsiteY2" fmla="*/ 545228 h 1062753"/>
              <a:gd name="connsiteX3" fmla="*/ 13 w 9153383"/>
              <a:gd name="connsiteY3" fmla="*/ 1062753 h 1062753"/>
              <a:gd name="connsiteX4" fmla="*/ 29590 w 9153383"/>
              <a:gd name="connsiteY4" fmla="*/ 892844 h 1062753"/>
              <a:gd name="connsiteX0" fmla="*/ 65301 w 9189094"/>
              <a:gd name="connsiteY0" fmla="*/ 892844 h 1146097"/>
              <a:gd name="connsiteX1" fmla="*/ 9189094 w 9189094"/>
              <a:gd name="connsiteY1" fmla="*/ 0 h 1146097"/>
              <a:gd name="connsiteX2" fmla="*/ 9189094 w 9189094"/>
              <a:gd name="connsiteY2" fmla="*/ 545228 h 1146097"/>
              <a:gd name="connsiteX3" fmla="*/ 5 w 9189094"/>
              <a:gd name="connsiteY3" fmla="*/ 1146097 h 1146097"/>
              <a:gd name="connsiteX4" fmla="*/ 65301 w 9189094"/>
              <a:gd name="connsiteY4" fmla="*/ 892844 h 1146097"/>
              <a:gd name="connsiteX0" fmla="*/ 29590 w 9153383"/>
              <a:gd name="connsiteY0" fmla="*/ 892844 h 1146097"/>
              <a:gd name="connsiteX1" fmla="*/ 9153383 w 9153383"/>
              <a:gd name="connsiteY1" fmla="*/ 0 h 1146097"/>
              <a:gd name="connsiteX2" fmla="*/ 9153383 w 9153383"/>
              <a:gd name="connsiteY2" fmla="*/ 545228 h 1146097"/>
              <a:gd name="connsiteX3" fmla="*/ 13 w 9153383"/>
              <a:gd name="connsiteY3" fmla="*/ 1146097 h 1146097"/>
              <a:gd name="connsiteX4" fmla="*/ 29590 w 9153383"/>
              <a:gd name="connsiteY4" fmla="*/ 892844 h 1146097"/>
              <a:gd name="connsiteX0" fmla="*/ 29590 w 9153383"/>
              <a:gd name="connsiteY0" fmla="*/ 892844 h 1146097"/>
              <a:gd name="connsiteX1" fmla="*/ 9153383 w 9153383"/>
              <a:gd name="connsiteY1" fmla="*/ 0 h 1146097"/>
              <a:gd name="connsiteX2" fmla="*/ 9153383 w 9153383"/>
              <a:gd name="connsiteY2" fmla="*/ 545228 h 1146097"/>
              <a:gd name="connsiteX3" fmla="*/ 13 w 9153383"/>
              <a:gd name="connsiteY3" fmla="*/ 1146097 h 1146097"/>
              <a:gd name="connsiteX4" fmla="*/ 29590 w 9153383"/>
              <a:gd name="connsiteY4" fmla="*/ 892844 h 1146097"/>
              <a:gd name="connsiteX0" fmla="*/ 1137 w 9153505"/>
              <a:gd name="connsiteY0" fmla="*/ 1028575 h 1146097"/>
              <a:gd name="connsiteX1" fmla="*/ 9153505 w 9153505"/>
              <a:gd name="connsiteY1" fmla="*/ 0 h 1146097"/>
              <a:gd name="connsiteX2" fmla="*/ 9153505 w 9153505"/>
              <a:gd name="connsiteY2" fmla="*/ 545228 h 1146097"/>
              <a:gd name="connsiteX3" fmla="*/ 135 w 9153505"/>
              <a:gd name="connsiteY3" fmla="*/ 1146097 h 1146097"/>
              <a:gd name="connsiteX4" fmla="*/ 1137 w 9153505"/>
              <a:gd name="connsiteY4" fmla="*/ 1028575 h 1146097"/>
              <a:gd name="connsiteX0" fmla="*/ 1078 w 9153446"/>
              <a:gd name="connsiteY0" fmla="*/ 1028575 h 1146097"/>
              <a:gd name="connsiteX1" fmla="*/ 9153446 w 9153446"/>
              <a:gd name="connsiteY1" fmla="*/ 0 h 1146097"/>
              <a:gd name="connsiteX2" fmla="*/ 9153446 w 9153446"/>
              <a:gd name="connsiteY2" fmla="*/ 545228 h 1146097"/>
              <a:gd name="connsiteX3" fmla="*/ 76 w 9153446"/>
              <a:gd name="connsiteY3" fmla="*/ 1146097 h 1146097"/>
              <a:gd name="connsiteX4" fmla="*/ 1078 w 9153446"/>
              <a:gd name="connsiteY4" fmla="*/ 1028575 h 1146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3446" h="1146097">
                <a:moveTo>
                  <a:pt x="1078" y="1028575"/>
                </a:moveTo>
                <a:lnTo>
                  <a:pt x="9153446" y="0"/>
                </a:lnTo>
                <a:lnTo>
                  <a:pt x="9153446" y="545228"/>
                </a:lnTo>
                <a:lnTo>
                  <a:pt x="76" y="1146097"/>
                </a:lnTo>
                <a:cubicBezTo>
                  <a:pt x="-648" y="1122269"/>
                  <a:pt x="4183" y="1073835"/>
                  <a:pt x="1078" y="1028575"/>
                </a:cubicBezTo>
                <a:close/>
              </a:path>
            </a:pathLst>
          </a:custGeom>
          <a:solidFill>
            <a:srgbClr val="F2A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25000" dirty="0"/>
          </a:p>
        </p:txBody>
      </p:sp>
      <p:sp>
        <p:nvSpPr>
          <p:cNvPr id="11" name="Rectangle 8">
            <a:extLst>
              <a:ext uri="{FF2B5EF4-FFF2-40B4-BE49-F238E27FC236}">
                <a16:creationId xmlns:a16="http://schemas.microsoft.com/office/drawing/2014/main" id="{93AA097B-91BE-4997-B48C-79834B5304EA}"/>
              </a:ext>
            </a:extLst>
          </p:cNvPr>
          <p:cNvSpPr/>
          <p:nvPr/>
        </p:nvSpPr>
        <p:spPr>
          <a:xfrm>
            <a:off x="-2172" y="4397542"/>
            <a:ext cx="9152368" cy="1316753"/>
          </a:xfrm>
          <a:custGeom>
            <a:avLst/>
            <a:gdLst>
              <a:gd name="connsiteX0" fmla="*/ 0 w 9150195"/>
              <a:gd name="connsiteY0" fmla="*/ 0 h 1316753"/>
              <a:gd name="connsiteX1" fmla="*/ 9150195 w 9150195"/>
              <a:gd name="connsiteY1" fmla="*/ 0 h 1316753"/>
              <a:gd name="connsiteX2" fmla="*/ 9150195 w 9150195"/>
              <a:gd name="connsiteY2" fmla="*/ 1316753 h 1316753"/>
              <a:gd name="connsiteX3" fmla="*/ 0 w 9150195"/>
              <a:gd name="connsiteY3" fmla="*/ 1316753 h 1316753"/>
              <a:gd name="connsiteX4" fmla="*/ 0 w 9150195"/>
              <a:gd name="connsiteY4" fmla="*/ 0 h 1316753"/>
              <a:gd name="connsiteX0" fmla="*/ 0 w 9168243"/>
              <a:gd name="connsiteY0" fmla="*/ 902369 h 1316753"/>
              <a:gd name="connsiteX1" fmla="*/ 9168243 w 9168243"/>
              <a:gd name="connsiteY1" fmla="*/ 0 h 1316753"/>
              <a:gd name="connsiteX2" fmla="*/ 9168243 w 9168243"/>
              <a:gd name="connsiteY2" fmla="*/ 1316753 h 1316753"/>
              <a:gd name="connsiteX3" fmla="*/ 18048 w 9168243"/>
              <a:gd name="connsiteY3" fmla="*/ 1316753 h 1316753"/>
              <a:gd name="connsiteX4" fmla="*/ 0 w 9168243"/>
              <a:gd name="connsiteY4" fmla="*/ 902369 h 1316753"/>
              <a:gd name="connsiteX0" fmla="*/ 0 w 9152368"/>
              <a:gd name="connsiteY0" fmla="*/ 788069 h 1316753"/>
              <a:gd name="connsiteX1" fmla="*/ 9152368 w 9152368"/>
              <a:gd name="connsiteY1" fmla="*/ 0 h 1316753"/>
              <a:gd name="connsiteX2" fmla="*/ 9152368 w 9152368"/>
              <a:gd name="connsiteY2" fmla="*/ 1316753 h 1316753"/>
              <a:gd name="connsiteX3" fmla="*/ 2173 w 9152368"/>
              <a:gd name="connsiteY3" fmla="*/ 1316753 h 1316753"/>
              <a:gd name="connsiteX4" fmla="*/ 0 w 9152368"/>
              <a:gd name="connsiteY4" fmla="*/ 788069 h 13167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2368" h="1316753">
                <a:moveTo>
                  <a:pt x="0" y="788069"/>
                </a:moveTo>
                <a:lnTo>
                  <a:pt x="9152368" y="0"/>
                </a:lnTo>
                <a:lnTo>
                  <a:pt x="9152368" y="1316753"/>
                </a:lnTo>
                <a:lnTo>
                  <a:pt x="2173" y="1316753"/>
                </a:lnTo>
                <a:cubicBezTo>
                  <a:pt x="1449" y="1140525"/>
                  <a:pt x="724" y="964297"/>
                  <a:pt x="0" y="788069"/>
                </a:cubicBezTo>
                <a:close/>
              </a:path>
            </a:pathLst>
          </a:cu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Isosceles Triangle 14">
            <a:extLst>
              <a:ext uri="{FF2B5EF4-FFF2-40B4-BE49-F238E27FC236}">
                <a16:creationId xmlns:a16="http://schemas.microsoft.com/office/drawing/2014/main" id="{46030774-377F-4EB6-AADB-7D5DE162977D}"/>
              </a:ext>
            </a:extLst>
          </p:cNvPr>
          <p:cNvSpPr/>
          <p:nvPr/>
        </p:nvSpPr>
        <p:spPr>
          <a:xfrm>
            <a:off x="0" y="-6167"/>
            <a:ext cx="9164399" cy="301334"/>
          </a:xfrm>
          <a:custGeom>
            <a:avLst/>
            <a:gdLst>
              <a:gd name="connsiteX0" fmla="*/ 0 w 9152368"/>
              <a:gd name="connsiteY0" fmla="*/ 384859 h 384859"/>
              <a:gd name="connsiteX1" fmla="*/ 4576184 w 9152368"/>
              <a:gd name="connsiteY1" fmla="*/ 0 h 384859"/>
              <a:gd name="connsiteX2" fmla="*/ 9152368 w 9152368"/>
              <a:gd name="connsiteY2" fmla="*/ 384859 h 384859"/>
              <a:gd name="connsiteX3" fmla="*/ 0 w 9152368"/>
              <a:gd name="connsiteY3" fmla="*/ 384859 h 384859"/>
              <a:gd name="connsiteX0" fmla="*/ 0 w 9164399"/>
              <a:gd name="connsiteY0" fmla="*/ 1106905 h 1106905"/>
              <a:gd name="connsiteX1" fmla="*/ 4576184 w 9164399"/>
              <a:gd name="connsiteY1" fmla="*/ 722046 h 1106905"/>
              <a:gd name="connsiteX2" fmla="*/ 9164399 w 9164399"/>
              <a:gd name="connsiteY2" fmla="*/ 0 h 1106905"/>
              <a:gd name="connsiteX3" fmla="*/ 0 w 9164399"/>
              <a:gd name="connsiteY3" fmla="*/ 1106905 h 1106905"/>
              <a:gd name="connsiteX0" fmla="*/ 0 w 9164399"/>
              <a:gd name="connsiteY0" fmla="*/ 6015 h 722046"/>
              <a:gd name="connsiteX1" fmla="*/ 4576184 w 9164399"/>
              <a:gd name="connsiteY1" fmla="*/ 722046 h 722046"/>
              <a:gd name="connsiteX2" fmla="*/ 9164399 w 9164399"/>
              <a:gd name="connsiteY2" fmla="*/ 0 h 722046"/>
              <a:gd name="connsiteX3" fmla="*/ 0 w 9164399"/>
              <a:gd name="connsiteY3" fmla="*/ 6015 h 722046"/>
              <a:gd name="connsiteX0" fmla="*/ 0 w 9164399"/>
              <a:gd name="connsiteY0" fmla="*/ 6015 h 499461"/>
              <a:gd name="connsiteX1" fmla="*/ 4184 w 9164399"/>
              <a:gd name="connsiteY1" fmla="*/ 499461 h 499461"/>
              <a:gd name="connsiteX2" fmla="*/ 9164399 w 9164399"/>
              <a:gd name="connsiteY2" fmla="*/ 0 h 499461"/>
              <a:gd name="connsiteX3" fmla="*/ 0 w 9164399"/>
              <a:gd name="connsiteY3" fmla="*/ 6015 h 499461"/>
            </a:gdLst>
            <a:ahLst/>
            <a:cxnLst>
              <a:cxn ang="0">
                <a:pos x="connsiteX0" y="connsiteY0"/>
              </a:cxn>
              <a:cxn ang="0">
                <a:pos x="connsiteX1" y="connsiteY1"/>
              </a:cxn>
              <a:cxn ang="0">
                <a:pos x="connsiteX2" y="connsiteY2"/>
              </a:cxn>
              <a:cxn ang="0">
                <a:pos x="connsiteX3" y="connsiteY3"/>
              </a:cxn>
            </a:cxnLst>
            <a:rect l="l" t="t" r="r" b="b"/>
            <a:pathLst>
              <a:path w="9164399" h="499461">
                <a:moveTo>
                  <a:pt x="0" y="6015"/>
                </a:moveTo>
                <a:cubicBezTo>
                  <a:pt x="1395" y="170497"/>
                  <a:pt x="2789" y="334979"/>
                  <a:pt x="4184" y="499461"/>
                </a:cubicBezTo>
                <a:lnTo>
                  <a:pt x="9164399" y="0"/>
                </a:lnTo>
                <a:lnTo>
                  <a:pt x="0" y="6015"/>
                </a:lnTo>
                <a:close/>
              </a:path>
            </a:pathLst>
          </a:cu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 name="Picture 9" descr="USPTO logo">
            <a:extLst>
              <a:ext uri="{FF2B5EF4-FFF2-40B4-BE49-F238E27FC236}">
                <a16:creationId xmlns:a16="http://schemas.microsoft.com/office/drawing/2014/main" id="{709AAF22-60B0-4185-87B6-B3D8A78CA681}"/>
              </a:ext>
            </a:extLst>
          </p:cNvPr>
          <p:cNvPicPr>
            <a:picLocks noChangeAspect="1"/>
          </p:cNvPicPr>
          <p:nvPr/>
        </p:nvPicPr>
        <p:blipFill>
          <a:blip r:embed="rId3"/>
          <a:stretch>
            <a:fillRect/>
          </a:stretch>
        </p:blipFill>
        <p:spPr>
          <a:xfrm>
            <a:off x="5510462" y="4995136"/>
            <a:ext cx="3442007" cy="417213"/>
          </a:xfrm>
          <a:prstGeom prst="rect">
            <a:avLst/>
          </a:prstGeom>
        </p:spPr>
      </p:pic>
      <p:sp>
        <p:nvSpPr>
          <p:cNvPr id="12" name="Rectangle 9">
            <a:extLst>
              <a:ext uri="{FF2B5EF4-FFF2-40B4-BE49-F238E27FC236}">
                <a16:creationId xmlns:a16="http://schemas.microsoft.com/office/drawing/2014/main" id="{E39EC9FA-B427-48D0-BA51-A80578FDBAE0}"/>
              </a:ext>
            </a:extLst>
          </p:cNvPr>
          <p:cNvSpPr/>
          <p:nvPr userDrawn="1"/>
        </p:nvSpPr>
        <p:spPr>
          <a:xfrm>
            <a:off x="-6195" y="4283560"/>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15" name="Picture 14" descr="USPTO-logo-reverse-stacked-500px.png">
            <a:extLst>
              <a:ext uri="{FF2B5EF4-FFF2-40B4-BE49-F238E27FC236}">
                <a16:creationId xmlns:a16="http://schemas.microsoft.com/office/drawing/2014/main" id="{116124DA-2542-4607-B769-563E1ECCE35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404527" y="4701652"/>
            <a:ext cx="1338876" cy="662731"/>
          </a:xfrm>
          <a:prstGeom prst="rect">
            <a:avLst/>
          </a:prstGeom>
        </p:spPr>
      </p:pic>
      <p:sp>
        <p:nvSpPr>
          <p:cNvPr id="16" name="Rectangle 9">
            <a:extLst>
              <a:ext uri="{FF2B5EF4-FFF2-40B4-BE49-F238E27FC236}">
                <a16:creationId xmlns:a16="http://schemas.microsoft.com/office/drawing/2014/main" id="{9D6DF917-A41B-42D0-B295-9125B0728871}"/>
              </a:ext>
            </a:extLst>
          </p:cNvPr>
          <p:cNvSpPr/>
          <p:nvPr userDrawn="1"/>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spTree>
    <p:extLst>
      <p:ext uri="{BB962C8B-B14F-4D97-AF65-F5344CB8AC3E}">
        <p14:creationId xmlns:p14="http://schemas.microsoft.com/office/powerpoint/2010/main" val="420608805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584"/>
            <a:ext cx="8229600" cy="3786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4" name="Slide Number Placeholder 3"/>
          <p:cNvSpPr>
            <a:spLocks noGrp="1"/>
          </p:cNvSpPr>
          <p:nvPr>
            <p:ph type="sldNum" sz="quarter" idx="10"/>
          </p:nvPr>
        </p:nvSpPr>
        <p:spPr/>
        <p:txBody>
          <a:bodyPr/>
          <a:lstStyle>
            <a:lvl1pPr>
              <a:defRPr sz="800">
                <a:solidFill>
                  <a:schemeClr val="tx1"/>
                </a:solidFill>
              </a:defRPr>
            </a:lvl1pPr>
          </a:lstStyle>
          <a:p>
            <a:fld id="{92DA454B-C859-4892-B9FA-68B588C9F547}" type="slidenum">
              <a:rPr lang="en-US" smtClean="0"/>
              <a:t>‹#›</a:t>
            </a:fld>
            <a:endParaRPr lang="en-US" dirty="0"/>
          </a:p>
        </p:txBody>
      </p:sp>
    </p:spTree>
    <p:extLst>
      <p:ext uri="{BB962C8B-B14F-4D97-AF65-F5344CB8AC3E}">
        <p14:creationId xmlns:p14="http://schemas.microsoft.com/office/powerpoint/2010/main" val="147797968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Title and Content - 2 line headline">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49582"/>
            <a:ext cx="8229600" cy="3491345"/>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4" name="Slide Number Placeholder 3"/>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201558201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secHead" preserve="1">
  <p:cSld name="Divider slide">
    <p:spTree>
      <p:nvGrpSpPr>
        <p:cNvPr id="1" name=""/>
        <p:cNvGrpSpPr/>
        <p:nvPr/>
      </p:nvGrpSpPr>
      <p:grpSpPr>
        <a:xfrm>
          <a:off x="0" y="0"/>
          <a:ext cx="0" cy="0"/>
          <a:chOff x="0" y="0"/>
          <a:chExt cx="0" cy="0"/>
        </a:xfrm>
      </p:grpSpPr>
      <p:sp>
        <p:nvSpPr>
          <p:cNvPr id="4" name="Rectangle 3"/>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2" name="Title 1"/>
          <p:cNvSpPr>
            <a:spLocks noGrp="1"/>
          </p:cNvSpPr>
          <p:nvPr>
            <p:ph type="title"/>
          </p:nvPr>
        </p:nvSpPr>
        <p:spPr>
          <a:xfrm>
            <a:off x="722313" y="3672417"/>
            <a:ext cx="7772400" cy="1135063"/>
          </a:xfrm>
        </p:spPr>
        <p:txBody>
          <a:bodyPr anchor="t"/>
          <a:lstStyle>
            <a:lvl1pPr algn="l">
              <a:defRPr sz="4000" b="1" cap="none"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2">
                    <a:lumMod val="20000"/>
                    <a:lumOff val="8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83185620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48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2"/>
          <p:cNvSpPr>
            <a:spLocks noGrp="1"/>
          </p:cNvSpPr>
          <p:nvPr>
            <p:ph sz="half" idx="1"/>
          </p:nvPr>
        </p:nvSpPr>
        <p:spPr>
          <a:xfrm>
            <a:off x="457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5" name="Slide Number Placeholder 4"/>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170203222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4645026" y="1956335"/>
            <a:ext cx="4041775" cy="28696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423200"/>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1956335"/>
            <a:ext cx="4040188" cy="28696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ext Placeholder 2"/>
          <p:cNvSpPr>
            <a:spLocks noGrp="1"/>
          </p:cNvSpPr>
          <p:nvPr>
            <p:ph type="body" idx="1"/>
          </p:nvPr>
        </p:nvSpPr>
        <p:spPr>
          <a:xfrm>
            <a:off x="457200" y="1423200"/>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7" name="Slide Number Placeholder 6"/>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250554228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10250"/>
            <a:ext cx="8229600" cy="864147"/>
          </a:xfrm>
        </p:spPr>
        <p:txBody>
          <a:bodyPr anchor="t" anchorCtr="0"/>
          <a:lstStyle>
            <a:lvl1pPr algn="l">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3086536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130457047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5" name="Freeform 4"/>
          <p:cNvSpPr/>
          <p:nvPr/>
        </p:nvSpPr>
        <p:spPr>
          <a:xfrm>
            <a:off x="404558" y="452445"/>
            <a:ext cx="911259"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Content Placeholder 5"/>
          <p:cNvSpPr>
            <a:spLocks noGrp="1"/>
          </p:cNvSpPr>
          <p:nvPr>
            <p:ph sz="quarter" idx="4" hasCustomPrompt="1"/>
          </p:nvPr>
        </p:nvSpPr>
        <p:spPr>
          <a:xfrm>
            <a:off x="1065009" y="4131482"/>
            <a:ext cx="7681428" cy="489163"/>
          </a:xfrm>
        </p:spPr>
        <p:txBody>
          <a:bodyPr anchor="b">
            <a:normAutofit/>
          </a:bodyPr>
          <a:lstStyle>
            <a:lvl1pPr marL="0" indent="0" algn="r">
              <a:buFont typeface="Courier New" panose="02070309020205020404" pitchFamily="49" charset="0"/>
              <a:buNone/>
              <a:defRPr sz="1600" b="1" spc="200" baseline="0">
                <a:latin typeface="+mn-lt"/>
              </a:defRPr>
            </a:lvl1pPr>
            <a:lvl2pPr marL="891540" indent="-342900">
              <a:buFont typeface="Arial" panose="020B0604020202020204" pitchFamily="34" charset="0"/>
              <a:buChar char="•"/>
              <a:defRPr sz="2400"/>
            </a:lvl2pPr>
            <a:lvl3pPr marL="1371600" indent="-274320">
              <a:buFont typeface="Wingdings" panose="05000000000000000000" pitchFamily="2" charset="2"/>
              <a:buChar char="§"/>
              <a:defRPr sz="2160"/>
            </a:lvl3pPr>
            <a:lvl4pPr>
              <a:defRPr sz="1920"/>
            </a:lvl4pPr>
            <a:lvl5pPr>
              <a:defRPr sz="1920"/>
            </a:lvl5pPr>
            <a:lvl6pPr>
              <a:defRPr sz="1920"/>
            </a:lvl6pPr>
            <a:lvl7pPr>
              <a:defRPr sz="1920"/>
            </a:lvl7pPr>
            <a:lvl8pPr>
              <a:defRPr sz="1920"/>
            </a:lvl8pPr>
            <a:lvl9pPr>
              <a:defRPr sz="1920"/>
            </a:lvl9pPr>
          </a:lstStyle>
          <a:p>
            <a:pPr lvl="0"/>
            <a:r>
              <a:rPr lang="en-US" dirty="0"/>
              <a:t>- CREDIT IN ALL CAPS</a:t>
            </a:r>
          </a:p>
        </p:txBody>
      </p:sp>
      <p:sp>
        <p:nvSpPr>
          <p:cNvPr id="7" name="Title 1"/>
          <p:cNvSpPr>
            <a:spLocks noGrp="1"/>
          </p:cNvSpPr>
          <p:nvPr>
            <p:ph type="title" hasCustomPrompt="1"/>
          </p:nvPr>
        </p:nvSpPr>
        <p:spPr>
          <a:xfrm>
            <a:off x="747424" y="834887"/>
            <a:ext cx="7999012" cy="3101009"/>
          </a:xfrm>
        </p:spPr>
        <p:txBody>
          <a:bodyPr anchor="t">
            <a:normAutofit/>
          </a:bodyPr>
          <a:lstStyle>
            <a:lvl1pPr algn="l">
              <a:defRPr sz="4000" b="0" baseline="0">
                <a:latin typeface="+mj-lt"/>
              </a:defRPr>
            </a:lvl1pPr>
          </a:lstStyle>
          <a:p>
            <a:r>
              <a:rPr lang="en-US" dirty="0"/>
              <a:t>Quote here Twenty Words or Less. Keep it Short and Memorable. Quote here Twenty Words or Less. Keep it Short.”</a:t>
            </a:r>
          </a:p>
        </p:txBody>
      </p:sp>
      <p:sp>
        <p:nvSpPr>
          <p:cNvPr id="8" name="Slide Number Placeholder 7"/>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387962072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p:cSld name="Opening slide with text">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6" name="Subtitle 2"/>
          <p:cNvSpPr>
            <a:spLocks noGrp="1"/>
          </p:cNvSpPr>
          <p:nvPr>
            <p:ph type="subTitle" idx="1" hasCustomPrompt="1"/>
          </p:nvPr>
        </p:nvSpPr>
        <p:spPr>
          <a:xfrm>
            <a:off x="685799" y="4348634"/>
            <a:ext cx="7885827" cy="746877"/>
          </a:xfrm>
        </p:spPr>
        <p:txBody>
          <a:bodyPr anchor="b">
            <a:normAutofit/>
          </a:bodyPr>
          <a:lstStyle>
            <a:lvl1pPr marL="0" indent="0" algn="ctr">
              <a:buNone/>
              <a:defRPr sz="2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title style</a:t>
            </a:r>
          </a:p>
        </p:txBody>
      </p:sp>
      <p:pic>
        <p:nvPicPr>
          <p:cNvPr id="5" name="Picture 4" descr="USPTO logo">
            <a:extLst>
              <a:ext uri="{FF2B5EF4-FFF2-40B4-BE49-F238E27FC236}">
                <a16:creationId xmlns:a16="http://schemas.microsoft.com/office/drawing/2014/main" id="{C707D8F9-906B-4ED4-AA33-A28BB4C90CFF}"/>
              </a:ext>
            </a:extLst>
          </p:cNvPr>
          <p:cNvPicPr>
            <a:picLocks noChangeAspect="1"/>
          </p:cNvPicPr>
          <p:nvPr/>
        </p:nvPicPr>
        <p:blipFill>
          <a:blip r:embed="rId2"/>
          <a:stretch>
            <a:fillRect/>
          </a:stretch>
        </p:blipFill>
        <p:spPr>
          <a:xfrm>
            <a:off x="2563844" y="1391176"/>
            <a:ext cx="4263263" cy="1990696"/>
          </a:xfrm>
          <a:prstGeom prst="rect">
            <a:avLst/>
          </a:prstGeom>
        </p:spPr>
      </p:pic>
    </p:spTree>
    <p:extLst>
      <p:ext uri="{BB962C8B-B14F-4D97-AF65-F5344CB8AC3E}">
        <p14:creationId xmlns:p14="http://schemas.microsoft.com/office/powerpoint/2010/main" val="39719604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Opening slide with text">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1450" y="1391428"/>
            <a:ext cx="4021100" cy="1990444"/>
          </a:xfrm>
          <a:prstGeom prst="rect">
            <a:avLst/>
          </a:prstGeom>
        </p:spPr>
      </p:pic>
      <p:sp>
        <p:nvSpPr>
          <p:cNvPr id="6" name="Subtitle 2"/>
          <p:cNvSpPr>
            <a:spLocks noGrp="1"/>
          </p:cNvSpPr>
          <p:nvPr>
            <p:ph type="subTitle" idx="1" hasCustomPrompt="1"/>
          </p:nvPr>
        </p:nvSpPr>
        <p:spPr>
          <a:xfrm>
            <a:off x="685799" y="4348634"/>
            <a:ext cx="7885827" cy="746877"/>
          </a:xfrm>
        </p:spPr>
        <p:txBody>
          <a:bodyPr anchor="b">
            <a:normAutofit/>
          </a:bodyPr>
          <a:lstStyle>
            <a:lvl1pPr marL="0" indent="0" algn="ctr">
              <a:buNone/>
              <a:defRPr sz="2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title style</a:t>
            </a:r>
          </a:p>
        </p:txBody>
      </p:sp>
    </p:spTree>
    <p:extLst>
      <p:ext uri="{BB962C8B-B14F-4D97-AF65-F5344CB8AC3E}">
        <p14:creationId xmlns:p14="http://schemas.microsoft.com/office/powerpoint/2010/main" val="2490104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p:cSld name="Opening slide">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descr="USPTO logo"/>
          <p:cNvPicPr>
            <a:picLocks noChangeAspect="1"/>
          </p:cNvPicPr>
          <p:nvPr/>
        </p:nvPicPr>
        <p:blipFill>
          <a:blip r:embed="rId2"/>
          <a:stretch>
            <a:fillRect/>
          </a:stretch>
        </p:blipFill>
        <p:spPr>
          <a:xfrm>
            <a:off x="2561450" y="1867964"/>
            <a:ext cx="4129734" cy="1928346"/>
          </a:xfrm>
          <a:prstGeom prst="rect">
            <a:avLst/>
          </a:prstGeom>
        </p:spPr>
      </p:pic>
      <p:sp>
        <p:nvSpPr>
          <p:cNvPr id="5" name="Rectangle 4">
            <a:extLst>
              <a:ext uri="{FF2B5EF4-FFF2-40B4-BE49-F238E27FC236}">
                <a16:creationId xmlns:a16="http://schemas.microsoft.com/office/drawing/2014/main" id="{1E24A6E8-2C35-477C-80DD-A47514FBAC06}"/>
              </a:ext>
            </a:extLst>
          </p:cNvPr>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6" name="Picture 5" descr="USPTO-logo-reverse-stacked-1000px.png">
            <a:extLst>
              <a:ext uri="{FF2B5EF4-FFF2-40B4-BE49-F238E27FC236}">
                <a16:creationId xmlns:a16="http://schemas.microsoft.com/office/drawing/2014/main" id="{1A29E87E-906F-46C2-A873-6A2C79E7D77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561451" y="1852118"/>
            <a:ext cx="4021100" cy="1990444"/>
          </a:xfrm>
          <a:prstGeom prst="rect">
            <a:avLst/>
          </a:prstGeom>
        </p:spPr>
      </p:pic>
    </p:spTree>
    <p:extLst>
      <p:ext uri="{BB962C8B-B14F-4D97-AF65-F5344CB8AC3E}">
        <p14:creationId xmlns:p14="http://schemas.microsoft.com/office/powerpoint/2010/main" val="3880161946"/>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1406" y="916906"/>
            <a:ext cx="3881188" cy="3881188"/>
          </a:xfrm>
          <a:prstGeom prst="rect">
            <a:avLst/>
          </a:prstGeom>
        </p:spPr>
      </p:pic>
      <p:sp>
        <p:nvSpPr>
          <p:cNvPr id="5" name="Rectangle 4">
            <a:extLst>
              <a:ext uri="{FF2B5EF4-FFF2-40B4-BE49-F238E27FC236}">
                <a16:creationId xmlns:a16="http://schemas.microsoft.com/office/drawing/2014/main" id="{220F28B8-E8C3-4B1E-854F-D7D2079BD6DD}"/>
              </a:ext>
            </a:extLst>
          </p:cNvPr>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6" name="Picture 5" descr="uspto_seal_1000px-color.png">
            <a:extLst>
              <a:ext uri="{FF2B5EF4-FFF2-40B4-BE49-F238E27FC236}">
                <a16:creationId xmlns:a16="http://schemas.microsoft.com/office/drawing/2014/main" id="{BA5B0A50-F126-49F3-B01E-9FC9F9782A5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31407" y="916906"/>
            <a:ext cx="3881188" cy="3881188"/>
          </a:xfrm>
          <a:prstGeom prst="rect">
            <a:avLst/>
          </a:prstGeom>
        </p:spPr>
      </p:pic>
    </p:spTree>
    <p:extLst>
      <p:ext uri="{BB962C8B-B14F-4D97-AF65-F5344CB8AC3E}">
        <p14:creationId xmlns:p14="http://schemas.microsoft.com/office/powerpoint/2010/main" val="426584577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p:cSld name="Closing slide with image disclaimer">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1406" y="916906"/>
            <a:ext cx="3881188" cy="3881188"/>
          </a:xfrm>
          <a:prstGeom prst="rect">
            <a:avLst/>
          </a:prstGeom>
        </p:spPr>
      </p:pic>
      <p:sp>
        <p:nvSpPr>
          <p:cNvPr id="2" name="TextBox 1"/>
          <p:cNvSpPr txBox="1"/>
          <p:nvPr/>
        </p:nvSpPr>
        <p:spPr>
          <a:xfrm>
            <a:off x="2499412" y="5129408"/>
            <a:ext cx="4145175" cy="253916"/>
          </a:xfrm>
          <a:prstGeom prst="rect">
            <a:avLst/>
          </a:prstGeom>
          <a:noFill/>
        </p:spPr>
        <p:txBody>
          <a:bodyPr wrap="square" rtlCol="0">
            <a:spAutoFit/>
          </a:bodyPr>
          <a:lstStyle/>
          <a:p>
            <a:pPr algn="ctr"/>
            <a:r>
              <a:rPr lang="en-US" sz="1050" dirty="0">
                <a:solidFill>
                  <a:schemeClr val="bg1"/>
                </a:solidFill>
              </a:rPr>
              <a:t>Images used in this presentation are</a:t>
            </a:r>
            <a:r>
              <a:rPr lang="en-US" sz="1050" baseline="0" dirty="0">
                <a:solidFill>
                  <a:schemeClr val="bg1"/>
                </a:solidFill>
              </a:rPr>
              <a:t> for educational purposes only.</a:t>
            </a:r>
            <a:endParaRPr lang="en-US" sz="1050" dirty="0">
              <a:solidFill>
                <a:schemeClr val="bg1"/>
              </a:solidFill>
            </a:endParaRPr>
          </a:p>
        </p:txBody>
      </p:sp>
    </p:spTree>
    <p:extLst>
      <p:ext uri="{BB962C8B-B14F-4D97-AF65-F5344CB8AC3E}">
        <p14:creationId xmlns:p14="http://schemas.microsoft.com/office/powerpoint/2010/main" val="2803260941"/>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p:cSld name="Closing slide with contact info">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4526" y="916906"/>
            <a:ext cx="3881188" cy="3881188"/>
          </a:xfrm>
          <a:prstGeom prst="rect">
            <a:avLst/>
          </a:prstGeom>
        </p:spPr>
      </p:pic>
      <p:sp>
        <p:nvSpPr>
          <p:cNvPr id="18" name="TextBox 17"/>
          <p:cNvSpPr txBox="1"/>
          <p:nvPr/>
        </p:nvSpPr>
        <p:spPr>
          <a:xfrm>
            <a:off x="5303520" y="4210157"/>
            <a:ext cx="2816225"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kern="1200" dirty="0">
                <a:solidFill>
                  <a:schemeClr val="bg1"/>
                </a:solidFill>
                <a:latin typeface="Segoe UI" panose="020B0502040204020203" pitchFamily="34" charset="0"/>
                <a:ea typeface="+mn-ea"/>
                <a:cs typeface="Segoe UI" panose="020B0502040204020203" pitchFamily="34" charset="0"/>
              </a:rPr>
              <a:t>www.uspto.gov</a:t>
            </a:r>
          </a:p>
        </p:txBody>
      </p:sp>
      <p:sp>
        <p:nvSpPr>
          <p:cNvPr id="16" name="Text Placeholder 12"/>
          <p:cNvSpPr>
            <a:spLocks noGrp="1"/>
          </p:cNvSpPr>
          <p:nvPr>
            <p:ph type="body" sz="quarter" idx="13" hasCustomPrompt="1"/>
          </p:nvPr>
        </p:nvSpPr>
        <p:spPr>
          <a:xfrm>
            <a:off x="5303519" y="3828585"/>
            <a:ext cx="2816225" cy="386576"/>
          </a:xfrm>
        </p:spPr>
        <p:txBody>
          <a:bodyPr>
            <a:normAutofit/>
          </a:bodyPr>
          <a:lstStyle>
            <a:lvl1pPr marL="0" indent="0">
              <a:buNone/>
              <a:defRPr sz="1800" b="0">
                <a:solidFill>
                  <a:schemeClr val="bg1"/>
                </a:solidFill>
              </a:defRPr>
            </a:lvl1pPr>
          </a:lstStyle>
          <a:p>
            <a:pPr lvl="0"/>
            <a:r>
              <a:rPr lang="en-US" dirty="0"/>
              <a:t>Phone</a:t>
            </a:r>
          </a:p>
        </p:txBody>
      </p:sp>
      <p:sp>
        <p:nvSpPr>
          <p:cNvPr id="15" name="Text Placeholder 12"/>
          <p:cNvSpPr>
            <a:spLocks noGrp="1"/>
          </p:cNvSpPr>
          <p:nvPr>
            <p:ph type="body" sz="quarter" idx="12" hasCustomPrompt="1"/>
          </p:nvPr>
        </p:nvSpPr>
        <p:spPr>
          <a:xfrm>
            <a:off x="5303520" y="3462967"/>
            <a:ext cx="2816225" cy="365618"/>
          </a:xfrm>
        </p:spPr>
        <p:txBody>
          <a:bodyPr>
            <a:normAutofit/>
          </a:bodyPr>
          <a:lstStyle>
            <a:lvl1pPr marL="0" indent="0">
              <a:buNone/>
              <a:defRPr sz="1800" b="0">
                <a:solidFill>
                  <a:schemeClr val="bg1"/>
                </a:solidFill>
              </a:defRPr>
            </a:lvl1pPr>
          </a:lstStyle>
          <a:p>
            <a:pPr lvl="0"/>
            <a:r>
              <a:rPr lang="en-US" dirty="0"/>
              <a:t>Email</a:t>
            </a:r>
          </a:p>
        </p:txBody>
      </p:sp>
      <p:sp>
        <p:nvSpPr>
          <p:cNvPr id="14" name="Text Placeholder 12"/>
          <p:cNvSpPr>
            <a:spLocks noGrp="1"/>
          </p:cNvSpPr>
          <p:nvPr>
            <p:ph type="body" sz="quarter" idx="11" hasCustomPrompt="1"/>
          </p:nvPr>
        </p:nvSpPr>
        <p:spPr>
          <a:xfrm>
            <a:off x="5303520" y="2637699"/>
            <a:ext cx="2816225" cy="519383"/>
          </a:xfrm>
        </p:spPr>
        <p:txBody>
          <a:bodyPr>
            <a:normAutofit/>
          </a:bodyPr>
          <a:lstStyle>
            <a:lvl1pPr marL="0" indent="0">
              <a:buNone/>
              <a:defRPr sz="1800" b="0">
                <a:solidFill>
                  <a:schemeClr val="bg1"/>
                </a:solidFill>
              </a:defRPr>
            </a:lvl1pPr>
          </a:lstStyle>
          <a:p>
            <a:pPr lvl="0"/>
            <a:r>
              <a:rPr lang="en-US" dirty="0"/>
              <a:t>Title</a:t>
            </a:r>
          </a:p>
        </p:txBody>
      </p:sp>
      <p:sp>
        <p:nvSpPr>
          <p:cNvPr id="13" name="Text Placeholder 12"/>
          <p:cNvSpPr>
            <a:spLocks noGrp="1"/>
          </p:cNvSpPr>
          <p:nvPr>
            <p:ph type="body" sz="quarter" idx="10" hasCustomPrompt="1"/>
          </p:nvPr>
        </p:nvSpPr>
        <p:spPr>
          <a:xfrm>
            <a:off x="5303520" y="2103447"/>
            <a:ext cx="2816225" cy="519383"/>
          </a:xfrm>
        </p:spPr>
        <p:txBody>
          <a:bodyPr>
            <a:normAutofit/>
          </a:bodyPr>
          <a:lstStyle>
            <a:lvl1pPr marL="0" indent="0">
              <a:buNone/>
              <a:defRPr sz="2800" b="1">
                <a:solidFill>
                  <a:schemeClr val="bg1"/>
                </a:solidFill>
              </a:defRPr>
            </a:lvl1pPr>
          </a:lstStyle>
          <a:p>
            <a:pPr lvl="0"/>
            <a:r>
              <a:rPr lang="en-US" dirty="0"/>
              <a:t>Name</a:t>
            </a:r>
          </a:p>
        </p:txBody>
      </p:sp>
      <p:sp>
        <p:nvSpPr>
          <p:cNvPr id="2" name="TextBox 1"/>
          <p:cNvSpPr txBox="1"/>
          <p:nvPr/>
        </p:nvSpPr>
        <p:spPr>
          <a:xfrm>
            <a:off x="5303520" y="975743"/>
            <a:ext cx="3396343" cy="769441"/>
          </a:xfrm>
          <a:prstGeom prst="rect">
            <a:avLst/>
          </a:prstGeom>
          <a:noFill/>
        </p:spPr>
        <p:txBody>
          <a:bodyPr wrap="square" rtlCol="0">
            <a:spAutoFit/>
          </a:bodyPr>
          <a:lstStyle/>
          <a:p>
            <a:r>
              <a:rPr lang="en-US" sz="4400" b="1" dirty="0">
                <a:solidFill>
                  <a:schemeClr val="bg1"/>
                </a:solidFill>
              </a:rPr>
              <a:t>Thank</a:t>
            </a:r>
            <a:r>
              <a:rPr lang="en-US" sz="4400" b="1" baseline="0" dirty="0">
                <a:solidFill>
                  <a:schemeClr val="bg1"/>
                </a:solidFill>
              </a:rPr>
              <a:t> you!</a:t>
            </a:r>
          </a:p>
        </p:txBody>
      </p:sp>
    </p:spTree>
    <p:extLst>
      <p:ext uri="{BB962C8B-B14F-4D97-AF65-F5344CB8AC3E}">
        <p14:creationId xmlns:p14="http://schemas.microsoft.com/office/powerpoint/2010/main" val="214358584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p:cSld name="Closing slide w/ contact info and disclaimer">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4526" y="916906"/>
            <a:ext cx="3881188" cy="3881188"/>
          </a:xfrm>
          <a:prstGeom prst="rect">
            <a:avLst/>
          </a:prstGeom>
        </p:spPr>
      </p:pic>
      <p:sp>
        <p:nvSpPr>
          <p:cNvPr id="10" name="TextBox 9"/>
          <p:cNvSpPr txBox="1"/>
          <p:nvPr/>
        </p:nvSpPr>
        <p:spPr>
          <a:xfrm>
            <a:off x="792532" y="5129408"/>
            <a:ext cx="4145175" cy="253916"/>
          </a:xfrm>
          <a:prstGeom prst="rect">
            <a:avLst/>
          </a:prstGeom>
          <a:noFill/>
        </p:spPr>
        <p:txBody>
          <a:bodyPr wrap="square" rtlCol="0">
            <a:spAutoFit/>
          </a:bodyPr>
          <a:lstStyle/>
          <a:p>
            <a:pPr algn="ctr"/>
            <a:r>
              <a:rPr lang="en-US" sz="1050" dirty="0">
                <a:solidFill>
                  <a:schemeClr val="bg1"/>
                </a:solidFill>
              </a:rPr>
              <a:t>Images used in this presentation are</a:t>
            </a:r>
            <a:r>
              <a:rPr lang="en-US" sz="1050" baseline="0" dirty="0">
                <a:solidFill>
                  <a:schemeClr val="bg1"/>
                </a:solidFill>
              </a:rPr>
              <a:t> for educational purposes only.</a:t>
            </a:r>
            <a:endParaRPr lang="en-US" sz="1050" dirty="0">
              <a:solidFill>
                <a:schemeClr val="bg1"/>
              </a:solidFill>
            </a:endParaRPr>
          </a:p>
        </p:txBody>
      </p:sp>
      <p:sp>
        <p:nvSpPr>
          <p:cNvPr id="18" name="TextBox 17"/>
          <p:cNvSpPr txBox="1"/>
          <p:nvPr/>
        </p:nvSpPr>
        <p:spPr>
          <a:xfrm>
            <a:off x="5303520" y="4210157"/>
            <a:ext cx="2816225"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kern="1200" dirty="0">
                <a:solidFill>
                  <a:schemeClr val="bg1"/>
                </a:solidFill>
                <a:latin typeface="Segoe UI" panose="020B0502040204020203" pitchFamily="34" charset="0"/>
                <a:ea typeface="+mn-ea"/>
                <a:cs typeface="Segoe UI" panose="020B0502040204020203" pitchFamily="34" charset="0"/>
              </a:rPr>
              <a:t>www.uspto.gov</a:t>
            </a:r>
          </a:p>
        </p:txBody>
      </p:sp>
      <p:sp>
        <p:nvSpPr>
          <p:cNvPr id="16" name="Text Placeholder 12"/>
          <p:cNvSpPr>
            <a:spLocks noGrp="1"/>
          </p:cNvSpPr>
          <p:nvPr>
            <p:ph type="body" sz="quarter" idx="13" hasCustomPrompt="1"/>
          </p:nvPr>
        </p:nvSpPr>
        <p:spPr>
          <a:xfrm>
            <a:off x="5303519" y="3828585"/>
            <a:ext cx="2816225" cy="386576"/>
          </a:xfrm>
        </p:spPr>
        <p:txBody>
          <a:bodyPr>
            <a:normAutofit/>
          </a:bodyPr>
          <a:lstStyle>
            <a:lvl1pPr marL="0" indent="0">
              <a:buNone/>
              <a:defRPr sz="1800" b="0">
                <a:solidFill>
                  <a:schemeClr val="bg1"/>
                </a:solidFill>
              </a:defRPr>
            </a:lvl1pPr>
          </a:lstStyle>
          <a:p>
            <a:pPr lvl="0"/>
            <a:r>
              <a:rPr lang="en-US" dirty="0"/>
              <a:t>Phone</a:t>
            </a:r>
          </a:p>
        </p:txBody>
      </p:sp>
      <p:sp>
        <p:nvSpPr>
          <p:cNvPr id="15" name="Text Placeholder 12"/>
          <p:cNvSpPr>
            <a:spLocks noGrp="1"/>
          </p:cNvSpPr>
          <p:nvPr>
            <p:ph type="body" sz="quarter" idx="12" hasCustomPrompt="1"/>
          </p:nvPr>
        </p:nvSpPr>
        <p:spPr>
          <a:xfrm>
            <a:off x="5303520" y="3462967"/>
            <a:ext cx="2816225" cy="365618"/>
          </a:xfrm>
        </p:spPr>
        <p:txBody>
          <a:bodyPr>
            <a:normAutofit/>
          </a:bodyPr>
          <a:lstStyle>
            <a:lvl1pPr marL="0" indent="0">
              <a:buNone/>
              <a:defRPr sz="1800" b="0">
                <a:solidFill>
                  <a:schemeClr val="bg1"/>
                </a:solidFill>
              </a:defRPr>
            </a:lvl1pPr>
          </a:lstStyle>
          <a:p>
            <a:pPr lvl="0"/>
            <a:r>
              <a:rPr lang="en-US" dirty="0"/>
              <a:t>Email</a:t>
            </a:r>
          </a:p>
        </p:txBody>
      </p:sp>
      <p:sp>
        <p:nvSpPr>
          <p:cNvPr id="14" name="Text Placeholder 12"/>
          <p:cNvSpPr>
            <a:spLocks noGrp="1"/>
          </p:cNvSpPr>
          <p:nvPr>
            <p:ph type="body" sz="quarter" idx="11" hasCustomPrompt="1"/>
          </p:nvPr>
        </p:nvSpPr>
        <p:spPr>
          <a:xfrm>
            <a:off x="5303520" y="2637699"/>
            <a:ext cx="2816225" cy="519383"/>
          </a:xfrm>
        </p:spPr>
        <p:txBody>
          <a:bodyPr>
            <a:normAutofit/>
          </a:bodyPr>
          <a:lstStyle>
            <a:lvl1pPr marL="0" indent="0">
              <a:buNone/>
              <a:defRPr sz="1800" b="0">
                <a:solidFill>
                  <a:schemeClr val="bg1"/>
                </a:solidFill>
              </a:defRPr>
            </a:lvl1pPr>
          </a:lstStyle>
          <a:p>
            <a:pPr lvl="0"/>
            <a:r>
              <a:rPr lang="en-US" dirty="0"/>
              <a:t>Title</a:t>
            </a:r>
          </a:p>
        </p:txBody>
      </p:sp>
      <p:sp>
        <p:nvSpPr>
          <p:cNvPr id="13" name="Text Placeholder 12"/>
          <p:cNvSpPr>
            <a:spLocks noGrp="1"/>
          </p:cNvSpPr>
          <p:nvPr>
            <p:ph type="body" sz="quarter" idx="10" hasCustomPrompt="1"/>
          </p:nvPr>
        </p:nvSpPr>
        <p:spPr>
          <a:xfrm>
            <a:off x="5303520" y="2103447"/>
            <a:ext cx="2816225" cy="519383"/>
          </a:xfrm>
        </p:spPr>
        <p:txBody>
          <a:bodyPr>
            <a:normAutofit/>
          </a:bodyPr>
          <a:lstStyle>
            <a:lvl1pPr marL="0" indent="0">
              <a:buNone/>
              <a:defRPr sz="2800" b="1">
                <a:solidFill>
                  <a:schemeClr val="bg1"/>
                </a:solidFill>
              </a:defRPr>
            </a:lvl1pPr>
          </a:lstStyle>
          <a:p>
            <a:pPr lvl="0"/>
            <a:r>
              <a:rPr lang="en-US" dirty="0"/>
              <a:t>Name</a:t>
            </a:r>
          </a:p>
        </p:txBody>
      </p:sp>
      <p:sp>
        <p:nvSpPr>
          <p:cNvPr id="2" name="TextBox 1"/>
          <p:cNvSpPr txBox="1"/>
          <p:nvPr/>
        </p:nvSpPr>
        <p:spPr>
          <a:xfrm>
            <a:off x="5303520" y="975743"/>
            <a:ext cx="3396343" cy="769441"/>
          </a:xfrm>
          <a:prstGeom prst="rect">
            <a:avLst/>
          </a:prstGeom>
          <a:noFill/>
        </p:spPr>
        <p:txBody>
          <a:bodyPr wrap="square" rtlCol="0">
            <a:spAutoFit/>
          </a:bodyPr>
          <a:lstStyle/>
          <a:p>
            <a:r>
              <a:rPr lang="en-US" sz="4400" b="1" dirty="0">
                <a:solidFill>
                  <a:schemeClr val="bg1"/>
                </a:solidFill>
              </a:rPr>
              <a:t>Thank</a:t>
            </a:r>
            <a:r>
              <a:rPr lang="en-US" sz="4400" b="1" baseline="0" dirty="0">
                <a:solidFill>
                  <a:schemeClr val="bg1"/>
                </a:solidFill>
              </a:rPr>
              <a:t> you!</a:t>
            </a:r>
          </a:p>
        </p:txBody>
      </p:sp>
    </p:spTree>
    <p:extLst>
      <p:ext uri="{BB962C8B-B14F-4D97-AF65-F5344CB8AC3E}">
        <p14:creationId xmlns:p14="http://schemas.microsoft.com/office/powerpoint/2010/main" val="12235910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Opening slide">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1450" y="1862278"/>
            <a:ext cx="4021100" cy="1990444"/>
          </a:xfrm>
          <a:prstGeom prst="rect">
            <a:avLst/>
          </a:prstGeom>
        </p:spPr>
      </p:pic>
      <p:sp>
        <p:nvSpPr>
          <p:cNvPr id="5" name="Rectangle 4"/>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6" name="Picture 5" descr="USPTO-logo-reverse-stacked-1000p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1451" y="1852118"/>
            <a:ext cx="4021100" cy="1990444"/>
          </a:xfrm>
          <a:prstGeom prst="rect">
            <a:avLst/>
          </a:prstGeom>
        </p:spPr>
      </p:pic>
    </p:spTree>
    <p:extLst>
      <p:ext uri="{BB962C8B-B14F-4D97-AF65-F5344CB8AC3E}">
        <p14:creationId xmlns:p14="http://schemas.microsoft.com/office/powerpoint/2010/main" val="11679789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1406" y="916906"/>
            <a:ext cx="3881188" cy="3881188"/>
          </a:xfrm>
          <a:prstGeom prst="rect">
            <a:avLst/>
          </a:prstGeom>
        </p:spPr>
      </p:pic>
      <p:sp>
        <p:nvSpPr>
          <p:cNvPr id="5" name="Rectangle 4"/>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6" name="Picture 5" descr="uspto_seal_1000px-colo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31407" y="916906"/>
            <a:ext cx="3881188" cy="3881188"/>
          </a:xfrm>
          <a:prstGeom prst="rect">
            <a:avLst/>
          </a:prstGeom>
        </p:spPr>
      </p:pic>
    </p:spTree>
    <p:extLst>
      <p:ext uri="{BB962C8B-B14F-4D97-AF65-F5344CB8AC3E}">
        <p14:creationId xmlns:p14="http://schemas.microsoft.com/office/powerpoint/2010/main" val="7291416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losing slide with contact info">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4526" y="916906"/>
            <a:ext cx="3881188" cy="3881188"/>
          </a:xfrm>
          <a:prstGeom prst="rect">
            <a:avLst/>
          </a:prstGeom>
        </p:spPr>
      </p:pic>
      <p:sp>
        <p:nvSpPr>
          <p:cNvPr id="2" name="TextBox 1"/>
          <p:cNvSpPr txBox="1"/>
          <p:nvPr/>
        </p:nvSpPr>
        <p:spPr>
          <a:xfrm>
            <a:off x="5303520" y="975743"/>
            <a:ext cx="3396343" cy="769441"/>
          </a:xfrm>
          <a:prstGeom prst="rect">
            <a:avLst/>
          </a:prstGeom>
          <a:noFill/>
        </p:spPr>
        <p:txBody>
          <a:bodyPr wrap="square" rtlCol="0">
            <a:spAutoFit/>
          </a:bodyPr>
          <a:lstStyle/>
          <a:p>
            <a:r>
              <a:rPr lang="en-US" sz="4400" b="1" dirty="0">
                <a:solidFill>
                  <a:schemeClr val="bg1"/>
                </a:solidFill>
              </a:rPr>
              <a:t>Thank</a:t>
            </a:r>
            <a:r>
              <a:rPr lang="en-US" sz="4400" b="1" baseline="0" dirty="0">
                <a:solidFill>
                  <a:schemeClr val="bg1"/>
                </a:solidFill>
              </a:rPr>
              <a:t> you!</a:t>
            </a:r>
          </a:p>
        </p:txBody>
      </p:sp>
      <p:sp>
        <p:nvSpPr>
          <p:cNvPr id="13" name="Text Placeholder 12"/>
          <p:cNvSpPr>
            <a:spLocks noGrp="1"/>
          </p:cNvSpPr>
          <p:nvPr>
            <p:ph type="body" sz="quarter" idx="10" hasCustomPrompt="1"/>
          </p:nvPr>
        </p:nvSpPr>
        <p:spPr>
          <a:xfrm>
            <a:off x="5303520" y="2103447"/>
            <a:ext cx="2816225" cy="519383"/>
          </a:xfrm>
        </p:spPr>
        <p:txBody>
          <a:bodyPr>
            <a:normAutofit/>
          </a:bodyPr>
          <a:lstStyle>
            <a:lvl1pPr marL="0" indent="0">
              <a:buNone/>
              <a:defRPr sz="2800" b="1">
                <a:solidFill>
                  <a:schemeClr val="bg1"/>
                </a:solidFill>
              </a:defRPr>
            </a:lvl1pPr>
          </a:lstStyle>
          <a:p>
            <a:pPr lvl="0"/>
            <a:r>
              <a:rPr lang="en-US" dirty="0"/>
              <a:t>Name</a:t>
            </a:r>
          </a:p>
        </p:txBody>
      </p:sp>
      <p:sp>
        <p:nvSpPr>
          <p:cNvPr id="14" name="Text Placeholder 12"/>
          <p:cNvSpPr>
            <a:spLocks noGrp="1"/>
          </p:cNvSpPr>
          <p:nvPr>
            <p:ph type="body" sz="quarter" idx="11" hasCustomPrompt="1"/>
          </p:nvPr>
        </p:nvSpPr>
        <p:spPr>
          <a:xfrm>
            <a:off x="5303520" y="2637699"/>
            <a:ext cx="2816225" cy="519383"/>
          </a:xfrm>
        </p:spPr>
        <p:txBody>
          <a:bodyPr>
            <a:normAutofit/>
          </a:bodyPr>
          <a:lstStyle>
            <a:lvl1pPr marL="0" indent="0">
              <a:buNone/>
              <a:defRPr sz="1800" b="0">
                <a:solidFill>
                  <a:schemeClr val="bg1"/>
                </a:solidFill>
              </a:defRPr>
            </a:lvl1pPr>
          </a:lstStyle>
          <a:p>
            <a:pPr lvl="0"/>
            <a:r>
              <a:rPr lang="en-US" dirty="0"/>
              <a:t>Title</a:t>
            </a:r>
          </a:p>
        </p:txBody>
      </p:sp>
      <p:sp>
        <p:nvSpPr>
          <p:cNvPr id="15" name="Text Placeholder 12"/>
          <p:cNvSpPr>
            <a:spLocks noGrp="1"/>
          </p:cNvSpPr>
          <p:nvPr>
            <p:ph type="body" sz="quarter" idx="12" hasCustomPrompt="1"/>
          </p:nvPr>
        </p:nvSpPr>
        <p:spPr>
          <a:xfrm>
            <a:off x="5303520" y="3462967"/>
            <a:ext cx="2816225" cy="365618"/>
          </a:xfrm>
        </p:spPr>
        <p:txBody>
          <a:bodyPr>
            <a:normAutofit/>
          </a:bodyPr>
          <a:lstStyle>
            <a:lvl1pPr marL="0" indent="0">
              <a:buNone/>
              <a:defRPr sz="1800" b="0">
                <a:solidFill>
                  <a:schemeClr val="bg1"/>
                </a:solidFill>
              </a:defRPr>
            </a:lvl1pPr>
          </a:lstStyle>
          <a:p>
            <a:pPr lvl="0"/>
            <a:r>
              <a:rPr lang="en-US" dirty="0"/>
              <a:t>Email</a:t>
            </a:r>
          </a:p>
        </p:txBody>
      </p:sp>
      <p:sp>
        <p:nvSpPr>
          <p:cNvPr id="16" name="Text Placeholder 12"/>
          <p:cNvSpPr>
            <a:spLocks noGrp="1"/>
          </p:cNvSpPr>
          <p:nvPr>
            <p:ph type="body" sz="quarter" idx="13" hasCustomPrompt="1"/>
          </p:nvPr>
        </p:nvSpPr>
        <p:spPr>
          <a:xfrm>
            <a:off x="5303519" y="3828585"/>
            <a:ext cx="2816225" cy="386576"/>
          </a:xfrm>
        </p:spPr>
        <p:txBody>
          <a:bodyPr>
            <a:normAutofit/>
          </a:bodyPr>
          <a:lstStyle>
            <a:lvl1pPr marL="0" indent="0">
              <a:buNone/>
              <a:defRPr sz="1800" b="0">
                <a:solidFill>
                  <a:schemeClr val="bg1"/>
                </a:solidFill>
              </a:defRPr>
            </a:lvl1pPr>
          </a:lstStyle>
          <a:p>
            <a:pPr lvl="0"/>
            <a:r>
              <a:rPr lang="en-US" dirty="0"/>
              <a:t>Phone</a:t>
            </a:r>
          </a:p>
        </p:txBody>
      </p:sp>
      <p:sp>
        <p:nvSpPr>
          <p:cNvPr id="18" name="TextBox 17"/>
          <p:cNvSpPr txBox="1"/>
          <p:nvPr/>
        </p:nvSpPr>
        <p:spPr>
          <a:xfrm>
            <a:off x="5303520" y="4210157"/>
            <a:ext cx="2816225"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kern="1200" dirty="0">
                <a:solidFill>
                  <a:schemeClr val="bg1"/>
                </a:solidFill>
                <a:latin typeface="Segoe UI" panose="020B0502040204020203" pitchFamily="34" charset="0"/>
                <a:ea typeface="+mn-ea"/>
                <a:cs typeface="Segoe UI" panose="020B0502040204020203" pitchFamily="34" charset="0"/>
              </a:rPr>
              <a:t>www.uspto.gov</a:t>
            </a:r>
          </a:p>
        </p:txBody>
      </p:sp>
    </p:spTree>
    <p:extLst>
      <p:ext uri="{BB962C8B-B14F-4D97-AF65-F5344CB8AC3E}">
        <p14:creationId xmlns:p14="http://schemas.microsoft.com/office/powerpoint/2010/main" val="18593611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Opening slide">
    <p:spTree>
      <p:nvGrpSpPr>
        <p:cNvPr id="1" name=""/>
        <p:cNvGrpSpPr/>
        <p:nvPr/>
      </p:nvGrpSpPr>
      <p:grpSpPr>
        <a:xfrm>
          <a:off x="0" y="0"/>
          <a:ext cx="0" cy="0"/>
          <a:chOff x="0" y="0"/>
          <a:chExt cx="0" cy="0"/>
        </a:xfrm>
      </p:grpSpPr>
      <p:sp>
        <p:nvSpPr>
          <p:cNvPr id="3" name="Rectangle 2"/>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5" name="Picture 4" descr="USPTO-logo-reverse-stacked-1000p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1451" y="1852118"/>
            <a:ext cx="4021100" cy="1990444"/>
          </a:xfrm>
          <a:prstGeom prst="rect">
            <a:avLst/>
          </a:prstGeom>
        </p:spPr>
      </p:pic>
    </p:spTree>
    <p:extLst>
      <p:ext uri="{BB962C8B-B14F-4D97-AF65-F5344CB8AC3E}">
        <p14:creationId xmlns:p14="http://schemas.microsoft.com/office/powerpoint/2010/main" val="27459868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losing slide">
    <p:spTree>
      <p:nvGrpSpPr>
        <p:cNvPr id="1" name=""/>
        <p:cNvGrpSpPr/>
        <p:nvPr/>
      </p:nvGrpSpPr>
      <p:grpSpPr>
        <a:xfrm>
          <a:off x="0" y="0"/>
          <a:ext cx="0" cy="0"/>
          <a:chOff x="0" y="0"/>
          <a:chExt cx="0" cy="0"/>
        </a:xfrm>
      </p:grpSpPr>
      <p:sp>
        <p:nvSpPr>
          <p:cNvPr id="3" name="Rectangle 2"/>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4" name="Picture 3" descr="uspto_seal_1000px-colo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31407" y="916906"/>
            <a:ext cx="3881188" cy="3881188"/>
          </a:xfrm>
          <a:prstGeom prst="rect">
            <a:avLst/>
          </a:prstGeom>
        </p:spPr>
      </p:pic>
    </p:spTree>
    <p:extLst>
      <p:ext uri="{BB962C8B-B14F-4D97-AF65-F5344CB8AC3E}">
        <p14:creationId xmlns:p14="http://schemas.microsoft.com/office/powerpoint/2010/main" val="8436196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447584"/>
            <a:ext cx="8229600" cy="3786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lvl1pPr>
              <a:defRPr sz="80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12070456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 2 line headline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849582"/>
            <a:ext cx="8229600" cy="3491345"/>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3007150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no logo">
    <p:spTree>
      <p:nvGrpSpPr>
        <p:cNvPr id="1" name=""/>
        <p:cNvGrpSpPr/>
        <p:nvPr/>
      </p:nvGrpSpPr>
      <p:grpSpPr>
        <a:xfrm>
          <a:off x="0" y="0"/>
          <a:ext cx="0" cy="0"/>
          <a:chOff x="0" y="0"/>
          <a:chExt cx="0" cy="0"/>
        </a:xfrm>
      </p:grpSpPr>
      <p:sp>
        <p:nvSpPr>
          <p:cNvPr id="2" name="Title 1"/>
          <p:cNvSpPr>
            <a:spLocks noGrp="1"/>
          </p:cNvSpPr>
          <p:nvPr>
            <p:ph type="title"/>
          </p:nvPr>
        </p:nvSpPr>
        <p:spPr>
          <a:xfrm>
            <a:off x="457200" y="397932"/>
            <a:ext cx="8229600" cy="864147"/>
          </a:xfrm>
        </p:spPr>
        <p:txBody>
          <a:bodyPr anchor="t" anchorCtr="0"/>
          <a:lstStyle>
            <a:lvl1pPr algn="l">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17926309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with background">
    <p:spTree>
      <p:nvGrpSpPr>
        <p:cNvPr id="1" name=""/>
        <p:cNvGrpSpPr/>
        <p:nvPr/>
      </p:nvGrpSpPr>
      <p:grpSpPr>
        <a:xfrm>
          <a:off x="0" y="0"/>
          <a:ext cx="0" cy="0"/>
          <a:chOff x="0" y="0"/>
          <a:chExt cx="0" cy="0"/>
        </a:xfrm>
      </p:grpSpPr>
      <p:pic>
        <p:nvPicPr>
          <p:cNvPr id="7" name="Picture 6" title="Patent drawing background"/>
          <p:cNvPicPr>
            <a:picLocks noChangeAspect="1"/>
          </p:cNvPicPr>
          <p:nvPr/>
        </p:nvPicPr>
        <p:blipFill rotWithShape="1">
          <a:blip r:embed="rId2"/>
          <a:srcRect r="-76"/>
          <a:stretch/>
        </p:blipFill>
        <p:spPr>
          <a:xfrm>
            <a:off x="0" y="42389"/>
            <a:ext cx="9150889" cy="5456393"/>
          </a:xfrm>
          <a:prstGeom prst="rect">
            <a:avLst/>
          </a:prstGeom>
        </p:spPr>
      </p:pic>
      <p:sp>
        <p:nvSpPr>
          <p:cNvPr id="2" name="Title 1"/>
          <p:cNvSpPr>
            <a:spLocks noGrp="1"/>
          </p:cNvSpPr>
          <p:nvPr>
            <p:ph type="ctrTitle"/>
          </p:nvPr>
        </p:nvSpPr>
        <p:spPr>
          <a:xfrm>
            <a:off x="685800" y="1277208"/>
            <a:ext cx="7772400" cy="1225021"/>
          </a:xfrm>
        </p:spPr>
        <p:txBody>
          <a:bodyPr/>
          <a:lstStyle>
            <a:lvl1pPr algn="l">
              <a:defRPr/>
            </a:lvl1pPr>
          </a:lstStyle>
          <a:p>
            <a:r>
              <a:rPr lang="en-US"/>
              <a:t>Click to edit Master title style</a:t>
            </a:r>
            <a:endParaRPr lang="en-US" dirty="0"/>
          </a:p>
        </p:txBody>
      </p:sp>
      <p:sp>
        <p:nvSpPr>
          <p:cNvPr id="3" name="Subtitle 2"/>
          <p:cNvSpPr>
            <a:spLocks noGrp="1"/>
          </p:cNvSpPr>
          <p:nvPr>
            <p:ph type="subTitle" idx="1"/>
          </p:nvPr>
        </p:nvSpPr>
        <p:spPr>
          <a:xfrm>
            <a:off x="685800" y="2826248"/>
            <a:ext cx="7086600" cy="14605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Rectangle 9"/>
          <p:cNvSpPr/>
          <p:nvPr/>
        </p:nvSpPr>
        <p:spPr>
          <a:xfrm>
            <a:off x="-6196" y="4283558"/>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8" name="Picture 7" title="USPTO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04527" y="4701650"/>
            <a:ext cx="1338876" cy="662731"/>
          </a:xfrm>
          <a:prstGeom prst="rect">
            <a:avLst/>
          </a:prstGeom>
        </p:spPr>
      </p:pic>
      <p:sp>
        <p:nvSpPr>
          <p:cNvPr id="12"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9" name="Rectangle 8"/>
          <p:cNvSpPr/>
          <p:nvPr userDrawn="1"/>
        </p:nvSpPr>
        <p:spPr>
          <a:xfrm>
            <a:off x="0" y="2"/>
            <a:ext cx="9144000" cy="5714999"/>
          </a:xfrm>
          <a:prstGeom prst="rect">
            <a:avLst/>
          </a:prstGeom>
          <a:blipFill dpi="0" rotWithShape="1">
            <a:blip r:embed="rId4">
              <a:alphaModFix amt="5000"/>
              <a:extLst>
                <a:ext uri="{28A0092B-C50C-407E-A947-70E740481C1C}">
                  <a14:useLocalDpi xmlns:a14="http://schemas.microsoft.com/office/drawing/2010/main" val="0"/>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20" dirty="0"/>
          </a:p>
        </p:txBody>
      </p:sp>
      <p:sp>
        <p:nvSpPr>
          <p:cNvPr id="11" name="Rectangle 9"/>
          <p:cNvSpPr/>
          <p:nvPr userDrawn="1"/>
        </p:nvSpPr>
        <p:spPr>
          <a:xfrm>
            <a:off x="-6195" y="4283560"/>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13" name="Picture 12" descr="USPTO-logo-reverse-stacked-500px.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04527" y="4701652"/>
            <a:ext cx="1338876" cy="662731"/>
          </a:xfrm>
          <a:prstGeom prst="rect">
            <a:avLst/>
          </a:prstGeom>
        </p:spPr>
      </p:pic>
      <p:sp>
        <p:nvSpPr>
          <p:cNvPr id="14" name="Rectangle 9"/>
          <p:cNvSpPr/>
          <p:nvPr userDrawn="1"/>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spTree>
    <p:extLst>
      <p:ext uri="{BB962C8B-B14F-4D97-AF65-F5344CB8AC3E}">
        <p14:creationId xmlns:p14="http://schemas.microsoft.com/office/powerpoint/2010/main" val="4805466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no logo">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2138113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Freeform 4" title="Quotation mark"/>
          <p:cNvSpPr/>
          <p:nvPr userDrawn="1"/>
        </p:nvSpPr>
        <p:spPr>
          <a:xfrm>
            <a:off x="404558" y="452445"/>
            <a:ext cx="911259"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Content Placeholder 5"/>
          <p:cNvSpPr>
            <a:spLocks noGrp="1"/>
          </p:cNvSpPr>
          <p:nvPr>
            <p:ph sz="quarter" idx="4" hasCustomPrompt="1"/>
          </p:nvPr>
        </p:nvSpPr>
        <p:spPr>
          <a:xfrm>
            <a:off x="1065009" y="4131482"/>
            <a:ext cx="7681428" cy="489163"/>
          </a:xfrm>
        </p:spPr>
        <p:txBody>
          <a:bodyPr anchor="b">
            <a:normAutofit/>
          </a:bodyPr>
          <a:lstStyle>
            <a:lvl1pPr marL="0" indent="0" algn="r">
              <a:buFont typeface="Courier New" panose="02070309020205020404" pitchFamily="49" charset="0"/>
              <a:buNone/>
              <a:defRPr sz="1600" b="1" spc="200" baseline="0">
                <a:latin typeface="+mn-lt"/>
              </a:defRPr>
            </a:lvl1pPr>
            <a:lvl2pPr marL="891540" indent="-342900">
              <a:buFont typeface="Arial" panose="020B0604020202020204" pitchFamily="34" charset="0"/>
              <a:buChar char="•"/>
              <a:defRPr sz="2400"/>
            </a:lvl2pPr>
            <a:lvl3pPr marL="1371600" indent="-274320">
              <a:buFont typeface="Wingdings" panose="05000000000000000000" pitchFamily="2" charset="2"/>
              <a:buChar char="§"/>
              <a:defRPr sz="2160"/>
            </a:lvl3pPr>
            <a:lvl4pPr>
              <a:defRPr sz="1920"/>
            </a:lvl4pPr>
            <a:lvl5pPr>
              <a:defRPr sz="1920"/>
            </a:lvl5pPr>
            <a:lvl6pPr>
              <a:defRPr sz="1920"/>
            </a:lvl6pPr>
            <a:lvl7pPr>
              <a:defRPr sz="1920"/>
            </a:lvl7pPr>
            <a:lvl8pPr>
              <a:defRPr sz="1920"/>
            </a:lvl8pPr>
            <a:lvl9pPr>
              <a:defRPr sz="1920"/>
            </a:lvl9pPr>
          </a:lstStyle>
          <a:p>
            <a:pPr lvl="0"/>
            <a:r>
              <a:rPr lang="en-US" dirty="0"/>
              <a:t>- CREDIT IN ALL CAPS</a:t>
            </a:r>
          </a:p>
        </p:txBody>
      </p:sp>
      <p:sp>
        <p:nvSpPr>
          <p:cNvPr id="7" name="Title 1"/>
          <p:cNvSpPr>
            <a:spLocks noGrp="1"/>
          </p:cNvSpPr>
          <p:nvPr>
            <p:ph type="title" hasCustomPrompt="1"/>
          </p:nvPr>
        </p:nvSpPr>
        <p:spPr>
          <a:xfrm>
            <a:off x="747424" y="834887"/>
            <a:ext cx="7999012" cy="3101009"/>
          </a:xfrm>
        </p:spPr>
        <p:txBody>
          <a:bodyPr anchor="t">
            <a:normAutofit/>
          </a:bodyPr>
          <a:lstStyle>
            <a:lvl1pPr algn="l">
              <a:defRPr sz="4000" b="0" baseline="0">
                <a:latin typeface="+mj-lt"/>
              </a:defRPr>
            </a:lvl1pPr>
          </a:lstStyle>
          <a:p>
            <a:r>
              <a:rPr lang="en-US" dirty="0"/>
              <a:t>Quote here Twenty Words or Less. Keep it Short and Memorable. Quote here Twenty Words or Less. Keep it Short.”</a:t>
            </a:r>
          </a:p>
        </p:txBody>
      </p:sp>
      <p:sp>
        <p:nvSpPr>
          <p:cNvPr id="8" name="Slide Number Placeholder 7"/>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8098958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blank" preserve="1">
  <p:cSld name="Complete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490363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cSld name="Divider slide">
    <p:spTree>
      <p:nvGrpSpPr>
        <p:cNvPr id="1" name=""/>
        <p:cNvGrpSpPr/>
        <p:nvPr/>
      </p:nvGrpSpPr>
      <p:grpSpPr>
        <a:xfrm>
          <a:off x="0" y="0"/>
          <a:ext cx="0" cy="0"/>
          <a:chOff x="0" y="0"/>
          <a:chExt cx="0" cy="0"/>
        </a:xfrm>
      </p:grpSpPr>
      <p:sp>
        <p:nvSpPr>
          <p:cNvPr id="4" name="Rectangle 3"/>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2" name="Title 1"/>
          <p:cNvSpPr>
            <a:spLocks noGrp="1"/>
          </p:cNvSpPr>
          <p:nvPr>
            <p:ph type="title"/>
          </p:nvPr>
        </p:nvSpPr>
        <p:spPr>
          <a:xfrm>
            <a:off x="722313" y="3672417"/>
            <a:ext cx="7772400" cy="1135063"/>
          </a:xfrm>
        </p:spPr>
        <p:txBody>
          <a:bodyPr anchor="t"/>
          <a:lstStyle>
            <a:lvl1pPr algn="l">
              <a:defRPr sz="4000" b="1" cap="none"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2">
                    <a:lumMod val="20000"/>
                    <a:lumOff val="8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5544077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447584"/>
            <a:ext cx="8229600" cy="3786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lvl1pPr>
              <a:defRPr sz="80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38782465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 2 line headline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849582"/>
            <a:ext cx="8229600" cy="3491345"/>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22729130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no logo">
    <p:spTree>
      <p:nvGrpSpPr>
        <p:cNvPr id="1" name=""/>
        <p:cNvGrpSpPr/>
        <p:nvPr/>
      </p:nvGrpSpPr>
      <p:grpSpPr>
        <a:xfrm>
          <a:off x="0" y="0"/>
          <a:ext cx="0" cy="0"/>
          <a:chOff x="0" y="0"/>
          <a:chExt cx="0" cy="0"/>
        </a:xfrm>
      </p:grpSpPr>
      <p:sp>
        <p:nvSpPr>
          <p:cNvPr id="2" name="Title 1"/>
          <p:cNvSpPr>
            <a:spLocks noGrp="1"/>
          </p:cNvSpPr>
          <p:nvPr>
            <p:ph type="title"/>
          </p:nvPr>
        </p:nvSpPr>
        <p:spPr>
          <a:xfrm>
            <a:off x="457200" y="397932"/>
            <a:ext cx="8229600" cy="864147"/>
          </a:xfrm>
        </p:spPr>
        <p:txBody>
          <a:bodyPr anchor="t" anchorCtr="0"/>
          <a:lstStyle>
            <a:lvl1pPr algn="l">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22468133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no logo">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13842813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Freeform 4" title="Quotation mark"/>
          <p:cNvSpPr/>
          <p:nvPr userDrawn="1"/>
        </p:nvSpPr>
        <p:spPr>
          <a:xfrm>
            <a:off x="404558" y="452445"/>
            <a:ext cx="911259"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Content Placeholder 5"/>
          <p:cNvSpPr>
            <a:spLocks noGrp="1"/>
          </p:cNvSpPr>
          <p:nvPr>
            <p:ph sz="quarter" idx="4" hasCustomPrompt="1"/>
          </p:nvPr>
        </p:nvSpPr>
        <p:spPr>
          <a:xfrm>
            <a:off x="1065009" y="4131482"/>
            <a:ext cx="7681428" cy="489163"/>
          </a:xfrm>
        </p:spPr>
        <p:txBody>
          <a:bodyPr anchor="b">
            <a:normAutofit/>
          </a:bodyPr>
          <a:lstStyle>
            <a:lvl1pPr marL="0" indent="0" algn="r">
              <a:buFont typeface="Courier New" panose="02070309020205020404" pitchFamily="49" charset="0"/>
              <a:buNone/>
              <a:defRPr sz="1600" b="1" spc="200" baseline="0">
                <a:latin typeface="+mn-lt"/>
              </a:defRPr>
            </a:lvl1pPr>
            <a:lvl2pPr marL="891540" indent="-342900">
              <a:buFont typeface="Arial" panose="020B0604020202020204" pitchFamily="34" charset="0"/>
              <a:buChar char="•"/>
              <a:defRPr sz="2400"/>
            </a:lvl2pPr>
            <a:lvl3pPr marL="1371600" indent="-274320">
              <a:buFont typeface="Wingdings" panose="05000000000000000000" pitchFamily="2" charset="2"/>
              <a:buChar char="§"/>
              <a:defRPr sz="2160"/>
            </a:lvl3pPr>
            <a:lvl4pPr>
              <a:defRPr sz="1920"/>
            </a:lvl4pPr>
            <a:lvl5pPr>
              <a:defRPr sz="1920"/>
            </a:lvl5pPr>
            <a:lvl6pPr>
              <a:defRPr sz="1920"/>
            </a:lvl6pPr>
            <a:lvl7pPr>
              <a:defRPr sz="1920"/>
            </a:lvl7pPr>
            <a:lvl8pPr>
              <a:defRPr sz="1920"/>
            </a:lvl8pPr>
            <a:lvl9pPr>
              <a:defRPr sz="1920"/>
            </a:lvl9pPr>
          </a:lstStyle>
          <a:p>
            <a:pPr lvl="0"/>
            <a:r>
              <a:rPr lang="en-US" dirty="0"/>
              <a:t>- CREDIT IN ALL CAPS</a:t>
            </a:r>
          </a:p>
        </p:txBody>
      </p:sp>
      <p:sp>
        <p:nvSpPr>
          <p:cNvPr id="7" name="Title 1"/>
          <p:cNvSpPr>
            <a:spLocks noGrp="1"/>
          </p:cNvSpPr>
          <p:nvPr>
            <p:ph type="title" hasCustomPrompt="1"/>
          </p:nvPr>
        </p:nvSpPr>
        <p:spPr>
          <a:xfrm>
            <a:off x="747424" y="834887"/>
            <a:ext cx="7999012" cy="3101009"/>
          </a:xfrm>
        </p:spPr>
        <p:txBody>
          <a:bodyPr anchor="t">
            <a:normAutofit/>
          </a:bodyPr>
          <a:lstStyle>
            <a:lvl1pPr algn="l">
              <a:defRPr sz="4000" b="0" baseline="0">
                <a:latin typeface="+mj-lt"/>
              </a:defRPr>
            </a:lvl1pPr>
          </a:lstStyle>
          <a:p>
            <a:r>
              <a:rPr lang="en-US" dirty="0"/>
              <a:t>Quote here Twenty Words or Less. Keep it Short and Memorable. Quote here Twenty Words or Less. Keep it Short.”</a:t>
            </a:r>
          </a:p>
        </p:txBody>
      </p:sp>
      <p:sp>
        <p:nvSpPr>
          <p:cNvPr id="8" name="Slide Number Placeholder 7"/>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26115540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Complete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74338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447584"/>
            <a:ext cx="8229600" cy="3786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lvl1pPr>
              <a:defRPr sz="800">
                <a:solidFill>
                  <a:schemeClr val="tx1"/>
                </a:solidFill>
              </a:defRPr>
            </a:lvl1pPr>
          </a:lstStyle>
          <a:p>
            <a:fld id="{92DA454B-C859-4892-B9FA-68B588C9F547}" type="slidenum">
              <a:rPr lang="en-US" smtClean="0"/>
              <a:t>‹#›</a:t>
            </a:fld>
            <a:endParaRPr lang="en-US" dirty="0"/>
          </a:p>
        </p:txBody>
      </p:sp>
    </p:spTree>
    <p:extLst>
      <p:ext uri="{BB962C8B-B14F-4D97-AF65-F5344CB8AC3E}">
        <p14:creationId xmlns:p14="http://schemas.microsoft.com/office/powerpoint/2010/main" val="6043524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77208"/>
            <a:ext cx="7772400" cy="1225021"/>
          </a:xfrm>
        </p:spPr>
        <p:txBody>
          <a:bodyPr/>
          <a:lstStyle>
            <a:lvl1pPr algn="l">
              <a:defRPr/>
            </a:lvl1pPr>
          </a:lstStyle>
          <a:p>
            <a:r>
              <a:rPr lang="en-US"/>
              <a:t>Click to edit Master title style</a:t>
            </a:r>
            <a:endParaRPr lang="en-US" dirty="0"/>
          </a:p>
        </p:txBody>
      </p:sp>
      <p:sp>
        <p:nvSpPr>
          <p:cNvPr id="3" name="Subtitle 2"/>
          <p:cNvSpPr>
            <a:spLocks noGrp="1"/>
          </p:cNvSpPr>
          <p:nvPr>
            <p:ph type="subTitle" idx="1"/>
          </p:nvPr>
        </p:nvSpPr>
        <p:spPr>
          <a:xfrm>
            <a:off x="685800" y="2823058"/>
            <a:ext cx="7086600" cy="14605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Rectangle 9"/>
          <p:cNvSpPr/>
          <p:nvPr/>
        </p:nvSpPr>
        <p:spPr>
          <a:xfrm>
            <a:off x="-6196" y="4283558"/>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8" name="Picture 7" title="USPTO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04527" y="4701650"/>
            <a:ext cx="1338876" cy="662731"/>
          </a:xfrm>
          <a:prstGeom prst="rect">
            <a:avLst/>
          </a:prstGeom>
        </p:spPr>
      </p:pic>
      <p:sp>
        <p:nvSpPr>
          <p:cNvPr id="12"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7" name="Rectangle 9"/>
          <p:cNvSpPr/>
          <p:nvPr userDrawn="1"/>
        </p:nvSpPr>
        <p:spPr>
          <a:xfrm>
            <a:off x="-6195" y="4283560"/>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9" name="Picture 8" descr="USPTO-logo-reverse-stacked-500p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04527" y="4701652"/>
            <a:ext cx="1338876" cy="662731"/>
          </a:xfrm>
          <a:prstGeom prst="rect">
            <a:avLst/>
          </a:prstGeom>
        </p:spPr>
      </p:pic>
      <p:sp>
        <p:nvSpPr>
          <p:cNvPr id="11" name="Rectangle 9"/>
          <p:cNvSpPr/>
          <p:nvPr userDrawn="1"/>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spTree>
    <p:extLst>
      <p:ext uri="{BB962C8B-B14F-4D97-AF65-F5344CB8AC3E}">
        <p14:creationId xmlns:p14="http://schemas.microsoft.com/office/powerpoint/2010/main" val="366500420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with background">
    <p:spTree>
      <p:nvGrpSpPr>
        <p:cNvPr id="1" name=""/>
        <p:cNvGrpSpPr/>
        <p:nvPr/>
      </p:nvGrpSpPr>
      <p:grpSpPr>
        <a:xfrm>
          <a:off x="0" y="0"/>
          <a:ext cx="0" cy="0"/>
          <a:chOff x="0" y="0"/>
          <a:chExt cx="0" cy="0"/>
        </a:xfrm>
      </p:grpSpPr>
      <p:pic>
        <p:nvPicPr>
          <p:cNvPr id="7" name="Picture 6" title="Patent drawing background"/>
          <p:cNvPicPr>
            <a:picLocks noChangeAspect="1"/>
          </p:cNvPicPr>
          <p:nvPr/>
        </p:nvPicPr>
        <p:blipFill rotWithShape="1">
          <a:blip r:embed="rId2"/>
          <a:srcRect r="-76"/>
          <a:stretch/>
        </p:blipFill>
        <p:spPr>
          <a:xfrm>
            <a:off x="0" y="42389"/>
            <a:ext cx="9150889" cy="5456393"/>
          </a:xfrm>
          <a:prstGeom prst="rect">
            <a:avLst/>
          </a:prstGeom>
        </p:spPr>
      </p:pic>
      <p:sp>
        <p:nvSpPr>
          <p:cNvPr id="2" name="Title 1"/>
          <p:cNvSpPr>
            <a:spLocks noGrp="1"/>
          </p:cNvSpPr>
          <p:nvPr>
            <p:ph type="ctrTitle"/>
          </p:nvPr>
        </p:nvSpPr>
        <p:spPr>
          <a:xfrm>
            <a:off x="685800" y="1277208"/>
            <a:ext cx="7772400" cy="1225021"/>
          </a:xfrm>
        </p:spPr>
        <p:txBody>
          <a:bodyPr/>
          <a:lstStyle>
            <a:lvl1pPr algn="l">
              <a:defRPr/>
            </a:lvl1pPr>
          </a:lstStyle>
          <a:p>
            <a:r>
              <a:rPr lang="en-US"/>
              <a:t>Click to edit Master title style</a:t>
            </a:r>
            <a:endParaRPr lang="en-US" dirty="0"/>
          </a:p>
        </p:txBody>
      </p:sp>
      <p:sp>
        <p:nvSpPr>
          <p:cNvPr id="3" name="Subtitle 2"/>
          <p:cNvSpPr>
            <a:spLocks noGrp="1"/>
          </p:cNvSpPr>
          <p:nvPr>
            <p:ph type="subTitle" idx="1"/>
          </p:nvPr>
        </p:nvSpPr>
        <p:spPr>
          <a:xfrm>
            <a:off x="685800" y="2826248"/>
            <a:ext cx="7086600" cy="14605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Rectangle 9"/>
          <p:cNvSpPr/>
          <p:nvPr/>
        </p:nvSpPr>
        <p:spPr>
          <a:xfrm>
            <a:off x="-6196" y="4283558"/>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8" name="Picture 7" title="USPTO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04527" y="4701650"/>
            <a:ext cx="1338876" cy="662731"/>
          </a:xfrm>
          <a:prstGeom prst="rect">
            <a:avLst/>
          </a:prstGeom>
        </p:spPr>
      </p:pic>
      <p:sp>
        <p:nvSpPr>
          <p:cNvPr id="12"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9" name="Rectangle 8"/>
          <p:cNvSpPr/>
          <p:nvPr userDrawn="1"/>
        </p:nvSpPr>
        <p:spPr>
          <a:xfrm>
            <a:off x="0" y="2"/>
            <a:ext cx="9144000" cy="5714999"/>
          </a:xfrm>
          <a:prstGeom prst="rect">
            <a:avLst/>
          </a:prstGeom>
          <a:blipFill dpi="0" rotWithShape="1">
            <a:blip r:embed="rId4">
              <a:alphaModFix amt="5000"/>
              <a:extLst>
                <a:ext uri="{28A0092B-C50C-407E-A947-70E740481C1C}">
                  <a14:useLocalDpi xmlns:a14="http://schemas.microsoft.com/office/drawing/2010/main" val="0"/>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20" dirty="0"/>
          </a:p>
        </p:txBody>
      </p:sp>
      <p:sp>
        <p:nvSpPr>
          <p:cNvPr id="11" name="Rectangle 9"/>
          <p:cNvSpPr/>
          <p:nvPr userDrawn="1"/>
        </p:nvSpPr>
        <p:spPr>
          <a:xfrm>
            <a:off x="-6195" y="4283560"/>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13" name="Picture 12" descr="USPTO-logo-reverse-stacked-500px.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04527" y="4701652"/>
            <a:ext cx="1338876" cy="662731"/>
          </a:xfrm>
          <a:prstGeom prst="rect">
            <a:avLst/>
          </a:prstGeom>
        </p:spPr>
      </p:pic>
      <p:sp>
        <p:nvSpPr>
          <p:cNvPr id="14" name="Rectangle 9"/>
          <p:cNvSpPr/>
          <p:nvPr userDrawn="1"/>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spTree>
    <p:extLst>
      <p:ext uri="{BB962C8B-B14F-4D97-AF65-F5344CB8AC3E}">
        <p14:creationId xmlns:p14="http://schemas.microsoft.com/office/powerpoint/2010/main" val="168296719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447584"/>
            <a:ext cx="8229600" cy="3786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lvl1pPr>
              <a:defRPr sz="800">
                <a:solidFill>
                  <a:schemeClr val="tx1"/>
                </a:solidFill>
              </a:defRPr>
            </a:lvl1pPr>
          </a:lstStyle>
          <a:p>
            <a:fld id="{92DA454B-C859-4892-B9FA-68B588C9F547}" type="slidenum">
              <a:rPr lang="en-US" smtClean="0"/>
              <a:t>‹#›</a:t>
            </a:fld>
            <a:endParaRPr lang="en-US" dirty="0"/>
          </a:p>
        </p:txBody>
      </p:sp>
    </p:spTree>
    <p:extLst>
      <p:ext uri="{BB962C8B-B14F-4D97-AF65-F5344CB8AC3E}">
        <p14:creationId xmlns:p14="http://schemas.microsoft.com/office/powerpoint/2010/main" val="185758963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 2 line head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849582"/>
            <a:ext cx="8229600" cy="3491345"/>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249497049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Divider slide">
    <p:spTree>
      <p:nvGrpSpPr>
        <p:cNvPr id="1" name=""/>
        <p:cNvGrpSpPr/>
        <p:nvPr/>
      </p:nvGrpSpPr>
      <p:grpSpPr>
        <a:xfrm>
          <a:off x="0" y="0"/>
          <a:ext cx="0" cy="0"/>
          <a:chOff x="0" y="0"/>
          <a:chExt cx="0" cy="0"/>
        </a:xfrm>
      </p:grpSpPr>
      <p:sp>
        <p:nvSpPr>
          <p:cNvPr id="4" name="Rectangle 3"/>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2" name="Title 1"/>
          <p:cNvSpPr>
            <a:spLocks noGrp="1"/>
          </p:cNvSpPr>
          <p:nvPr>
            <p:ph type="title"/>
          </p:nvPr>
        </p:nvSpPr>
        <p:spPr>
          <a:xfrm>
            <a:off x="722313" y="3672417"/>
            <a:ext cx="7772400" cy="1135063"/>
          </a:xfrm>
        </p:spPr>
        <p:txBody>
          <a:bodyPr anchor="t"/>
          <a:lstStyle>
            <a:lvl1pPr algn="l">
              <a:defRPr sz="4000" b="1" cap="none"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2">
                    <a:lumMod val="20000"/>
                    <a:lumOff val="8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67801943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sz="half" idx="1"/>
          </p:nvPr>
        </p:nvSpPr>
        <p:spPr>
          <a:xfrm>
            <a:off x="457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150492113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Text Placeholder 2"/>
          <p:cNvSpPr>
            <a:spLocks noGrp="1"/>
          </p:cNvSpPr>
          <p:nvPr>
            <p:ph type="body" idx="1"/>
          </p:nvPr>
        </p:nvSpPr>
        <p:spPr>
          <a:xfrm>
            <a:off x="457200" y="1423200"/>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1956335"/>
            <a:ext cx="4040188" cy="28696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6" y="1423200"/>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6" y="1956335"/>
            <a:ext cx="4041775" cy="28696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102996672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10250"/>
            <a:ext cx="8229600" cy="864147"/>
          </a:xfrm>
        </p:spPr>
        <p:txBody>
          <a:bodyPr anchor="t" anchorCtr="0"/>
          <a:lstStyle>
            <a:lvl1pPr algn="l">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199415624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232267028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5" name="Freeform 4"/>
          <p:cNvSpPr/>
          <p:nvPr/>
        </p:nvSpPr>
        <p:spPr>
          <a:xfrm>
            <a:off x="404558" y="452445"/>
            <a:ext cx="911259"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Content Placeholder 5"/>
          <p:cNvSpPr>
            <a:spLocks noGrp="1"/>
          </p:cNvSpPr>
          <p:nvPr>
            <p:ph sz="quarter" idx="4" hasCustomPrompt="1"/>
          </p:nvPr>
        </p:nvSpPr>
        <p:spPr>
          <a:xfrm>
            <a:off x="1065009" y="4131482"/>
            <a:ext cx="7681428" cy="489163"/>
          </a:xfrm>
        </p:spPr>
        <p:txBody>
          <a:bodyPr anchor="b">
            <a:normAutofit/>
          </a:bodyPr>
          <a:lstStyle>
            <a:lvl1pPr marL="0" indent="0" algn="r">
              <a:buFont typeface="Courier New" panose="02070309020205020404" pitchFamily="49" charset="0"/>
              <a:buNone/>
              <a:defRPr sz="1600" b="1" spc="200" baseline="0">
                <a:latin typeface="+mn-lt"/>
              </a:defRPr>
            </a:lvl1pPr>
            <a:lvl2pPr marL="891540" indent="-342900">
              <a:buFont typeface="Arial" panose="020B0604020202020204" pitchFamily="34" charset="0"/>
              <a:buChar char="•"/>
              <a:defRPr sz="2400"/>
            </a:lvl2pPr>
            <a:lvl3pPr marL="1371600" indent="-274320">
              <a:buFont typeface="Wingdings" panose="05000000000000000000" pitchFamily="2" charset="2"/>
              <a:buChar char="§"/>
              <a:defRPr sz="2160"/>
            </a:lvl3pPr>
            <a:lvl4pPr>
              <a:defRPr sz="1920"/>
            </a:lvl4pPr>
            <a:lvl5pPr>
              <a:defRPr sz="1920"/>
            </a:lvl5pPr>
            <a:lvl6pPr>
              <a:defRPr sz="1920"/>
            </a:lvl6pPr>
            <a:lvl7pPr>
              <a:defRPr sz="1920"/>
            </a:lvl7pPr>
            <a:lvl8pPr>
              <a:defRPr sz="1920"/>
            </a:lvl8pPr>
            <a:lvl9pPr>
              <a:defRPr sz="1920"/>
            </a:lvl9pPr>
          </a:lstStyle>
          <a:p>
            <a:pPr lvl="0"/>
            <a:r>
              <a:rPr lang="en-US" dirty="0"/>
              <a:t>- CREDIT IN ALL CAPS</a:t>
            </a:r>
          </a:p>
        </p:txBody>
      </p:sp>
      <p:sp>
        <p:nvSpPr>
          <p:cNvPr id="7" name="Title 1"/>
          <p:cNvSpPr>
            <a:spLocks noGrp="1"/>
          </p:cNvSpPr>
          <p:nvPr>
            <p:ph type="title" hasCustomPrompt="1"/>
          </p:nvPr>
        </p:nvSpPr>
        <p:spPr>
          <a:xfrm>
            <a:off x="747424" y="834887"/>
            <a:ext cx="7999012" cy="3101009"/>
          </a:xfrm>
        </p:spPr>
        <p:txBody>
          <a:bodyPr anchor="t">
            <a:normAutofit/>
          </a:bodyPr>
          <a:lstStyle>
            <a:lvl1pPr algn="l">
              <a:defRPr sz="4000" b="0" baseline="0">
                <a:latin typeface="+mj-lt"/>
              </a:defRPr>
            </a:lvl1pPr>
          </a:lstStyle>
          <a:p>
            <a:r>
              <a:rPr lang="en-US" dirty="0"/>
              <a:t>Quote here Twenty Words or Less. Keep it Short and Memorable. Quote here Twenty Words or Less. Keep it Short.”</a:t>
            </a:r>
          </a:p>
        </p:txBody>
      </p:sp>
      <p:sp>
        <p:nvSpPr>
          <p:cNvPr id="8" name="Slide Number Placeholder 7"/>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4767473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 2 line head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849582"/>
            <a:ext cx="8229600" cy="3491345"/>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14359042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Opening slide with text">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1450" y="1391428"/>
            <a:ext cx="4021100" cy="1990444"/>
          </a:xfrm>
          <a:prstGeom prst="rect">
            <a:avLst/>
          </a:prstGeom>
        </p:spPr>
      </p:pic>
      <p:sp>
        <p:nvSpPr>
          <p:cNvPr id="6" name="Subtitle 2"/>
          <p:cNvSpPr>
            <a:spLocks noGrp="1"/>
          </p:cNvSpPr>
          <p:nvPr>
            <p:ph type="subTitle" idx="1" hasCustomPrompt="1"/>
          </p:nvPr>
        </p:nvSpPr>
        <p:spPr>
          <a:xfrm>
            <a:off x="685799" y="4348634"/>
            <a:ext cx="7885827" cy="746877"/>
          </a:xfrm>
        </p:spPr>
        <p:txBody>
          <a:bodyPr anchor="b">
            <a:normAutofit/>
          </a:bodyPr>
          <a:lstStyle>
            <a:lvl1pPr marL="0" indent="0" algn="ctr">
              <a:buNone/>
              <a:defRPr sz="2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title style</a:t>
            </a:r>
          </a:p>
        </p:txBody>
      </p:sp>
    </p:spTree>
    <p:extLst>
      <p:ext uri="{BB962C8B-B14F-4D97-AF65-F5344CB8AC3E}">
        <p14:creationId xmlns:p14="http://schemas.microsoft.com/office/powerpoint/2010/main" val="140929218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Opening slide">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1450" y="1862278"/>
            <a:ext cx="4021100" cy="1990444"/>
          </a:xfrm>
          <a:prstGeom prst="rect">
            <a:avLst/>
          </a:prstGeom>
        </p:spPr>
      </p:pic>
      <p:sp>
        <p:nvSpPr>
          <p:cNvPr id="5" name="Rectangle 4"/>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6" name="Picture 5" descr="USPTO-logo-reverse-stacked-1000p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1451" y="1852118"/>
            <a:ext cx="4021100" cy="1990444"/>
          </a:xfrm>
          <a:prstGeom prst="rect">
            <a:avLst/>
          </a:prstGeom>
        </p:spPr>
      </p:pic>
    </p:spTree>
    <p:extLst>
      <p:ext uri="{BB962C8B-B14F-4D97-AF65-F5344CB8AC3E}">
        <p14:creationId xmlns:p14="http://schemas.microsoft.com/office/powerpoint/2010/main" val="59235952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1406" y="916906"/>
            <a:ext cx="3881188" cy="3881188"/>
          </a:xfrm>
          <a:prstGeom prst="rect">
            <a:avLst/>
          </a:prstGeom>
        </p:spPr>
      </p:pic>
      <p:sp>
        <p:nvSpPr>
          <p:cNvPr id="5" name="Rectangle 4"/>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6" name="Picture 5" descr="uspto_seal_1000px-colo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31407" y="916906"/>
            <a:ext cx="3881188" cy="3881188"/>
          </a:xfrm>
          <a:prstGeom prst="rect">
            <a:avLst/>
          </a:prstGeom>
        </p:spPr>
      </p:pic>
    </p:spTree>
    <p:extLst>
      <p:ext uri="{BB962C8B-B14F-4D97-AF65-F5344CB8AC3E}">
        <p14:creationId xmlns:p14="http://schemas.microsoft.com/office/powerpoint/2010/main" val="179691265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Closing slide with image disclaimer">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1406" y="916906"/>
            <a:ext cx="3881188" cy="3881188"/>
          </a:xfrm>
          <a:prstGeom prst="rect">
            <a:avLst/>
          </a:prstGeom>
        </p:spPr>
      </p:pic>
      <p:sp>
        <p:nvSpPr>
          <p:cNvPr id="2" name="TextBox 1"/>
          <p:cNvSpPr txBox="1"/>
          <p:nvPr/>
        </p:nvSpPr>
        <p:spPr>
          <a:xfrm>
            <a:off x="2499412" y="5129408"/>
            <a:ext cx="4145175" cy="253916"/>
          </a:xfrm>
          <a:prstGeom prst="rect">
            <a:avLst/>
          </a:prstGeom>
          <a:noFill/>
        </p:spPr>
        <p:txBody>
          <a:bodyPr wrap="square" rtlCol="0">
            <a:spAutoFit/>
          </a:bodyPr>
          <a:lstStyle/>
          <a:p>
            <a:pPr algn="ctr"/>
            <a:r>
              <a:rPr lang="en-US" sz="1050" dirty="0">
                <a:solidFill>
                  <a:schemeClr val="bg1"/>
                </a:solidFill>
              </a:rPr>
              <a:t>Images used in this presentation are</a:t>
            </a:r>
            <a:r>
              <a:rPr lang="en-US" sz="1050" baseline="0" dirty="0">
                <a:solidFill>
                  <a:schemeClr val="bg1"/>
                </a:solidFill>
              </a:rPr>
              <a:t> for educational purposes only.</a:t>
            </a:r>
            <a:endParaRPr lang="en-US" sz="1050" dirty="0">
              <a:solidFill>
                <a:schemeClr val="bg1"/>
              </a:solidFill>
            </a:endParaRPr>
          </a:p>
        </p:txBody>
      </p:sp>
    </p:spTree>
    <p:extLst>
      <p:ext uri="{BB962C8B-B14F-4D97-AF65-F5344CB8AC3E}">
        <p14:creationId xmlns:p14="http://schemas.microsoft.com/office/powerpoint/2010/main" val="259477744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Closing slide with contact info">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4526" y="916906"/>
            <a:ext cx="3881188" cy="3881188"/>
          </a:xfrm>
          <a:prstGeom prst="rect">
            <a:avLst/>
          </a:prstGeom>
        </p:spPr>
      </p:pic>
      <p:sp>
        <p:nvSpPr>
          <p:cNvPr id="2" name="TextBox 1"/>
          <p:cNvSpPr txBox="1"/>
          <p:nvPr/>
        </p:nvSpPr>
        <p:spPr>
          <a:xfrm>
            <a:off x="5303520" y="975743"/>
            <a:ext cx="3396343" cy="769441"/>
          </a:xfrm>
          <a:prstGeom prst="rect">
            <a:avLst/>
          </a:prstGeom>
          <a:noFill/>
        </p:spPr>
        <p:txBody>
          <a:bodyPr wrap="square" rtlCol="0">
            <a:spAutoFit/>
          </a:bodyPr>
          <a:lstStyle/>
          <a:p>
            <a:r>
              <a:rPr lang="en-US" sz="4400" b="1" dirty="0">
                <a:solidFill>
                  <a:schemeClr val="bg1"/>
                </a:solidFill>
              </a:rPr>
              <a:t>Thank</a:t>
            </a:r>
            <a:r>
              <a:rPr lang="en-US" sz="4400" b="1" baseline="0" dirty="0">
                <a:solidFill>
                  <a:schemeClr val="bg1"/>
                </a:solidFill>
              </a:rPr>
              <a:t> you!</a:t>
            </a:r>
          </a:p>
        </p:txBody>
      </p:sp>
      <p:sp>
        <p:nvSpPr>
          <p:cNvPr id="13" name="Text Placeholder 12"/>
          <p:cNvSpPr>
            <a:spLocks noGrp="1"/>
          </p:cNvSpPr>
          <p:nvPr>
            <p:ph type="body" sz="quarter" idx="10" hasCustomPrompt="1"/>
          </p:nvPr>
        </p:nvSpPr>
        <p:spPr>
          <a:xfrm>
            <a:off x="5303520" y="2103447"/>
            <a:ext cx="2816225" cy="519383"/>
          </a:xfrm>
        </p:spPr>
        <p:txBody>
          <a:bodyPr>
            <a:normAutofit/>
          </a:bodyPr>
          <a:lstStyle>
            <a:lvl1pPr marL="0" indent="0">
              <a:buNone/>
              <a:defRPr sz="2800" b="1">
                <a:solidFill>
                  <a:schemeClr val="bg1"/>
                </a:solidFill>
              </a:defRPr>
            </a:lvl1pPr>
          </a:lstStyle>
          <a:p>
            <a:pPr lvl="0"/>
            <a:r>
              <a:rPr lang="en-US" dirty="0"/>
              <a:t>Name</a:t>
            </a:r>
          </a:p>
        </p:txBody>
      </p:sp>
      <p:sp>
        <p:nvSpPr>
          <p:cNvPr id="14" name="Text Placeholder 12"/>
          <p:cNvSpPr>
            <a:spLocks noGrp="1"/>
          </p:cNvSpPr>
          <p:nvPr>
            <p:ph type="body" sz="quarter" idx="11" hasCustomPrompt="1"/>
          </p:nvPr>
        </p:nvSpPr>
        <p:spPr>
          <a:xfrm>
            <a:off x="5303520" y="2637699"/>
            <a:ext cx="2816225" cy="519383"/>
          </a:xfrm>
        </p:spPr>
        <p:txBody>
          <a:bodyPr>
            <a:normAutofit/>
          </a:bodyPr>
          <a:lstStyle>
            <a:lvl1pPr marL="0" indent="0">
              <a:buNone/>
              <a:defRPr sz="1800" b="0">
                <a:solidFill>
                  <a:schemeClr val="bg1"/>
                </a:solidFill>
              </a:defRPr>
            </a:lvl1pPr>
          </a:lstStyle>
          <a:p>
            <a:pPr lvl="0"/>
            <a:r>
              <a:rPr lang="en-US" dirty="0"/>
              <a:t>Title</a:t>
            </a:r>
          </a:p>
        </p:txBody>
      </p:sp>
      <p:sp>
        <p:nvSpPr>
          <p:cNvPr id="15" name="Text Placeholder 12"/>
          <p:cNvSpPr>
            <a:spLocks noGrp="1"/>
          </p:cNvSpPr>
          <p:nvPr>
            <p:ph type="body" sz="quarter" idx="12" hasCustomPrompt="1"/>
          </p:nvPr>
        </p:nvSpPr>
        <p:spPr>
          <a:xfrm>
            <a:off x="5303520" y="3462967"/>
            <a:ext cx="2816225" cy="365618"/>
          </a:xfrm>
        </p:spPr>
        <p:txBody>
          <a:bodyPr>
            <a:normAutofit/>
          </a:bodyPr>
          <a:lstStyle>
            <a:lvl1pPr marL="0" indent="0">
              <a:buNone/>
              <a:defRPr sz="1800" b="0">
                <a:solidFill>
                  <a:schemeClr val="bg1"/>
                </a:solidFill>
              </a:defRPr>
            </a:lvl1pPr>
          </a:lstStyle>
          <a:p>
            <a:pPr lvl="0"/>
            <a:r>
              <a:rPr lang="en-US" dirty="0"/>
              <a:t>Email</a:t>
            </a:r>
          </a:p>
        </p:txBody>
      </p:sp>
      <p:sp>
        <p:nvSpPr>
          <p:cNvPr id="16" name="Text Placeholder 12"/>
          <p:cNvSpPr>
            <a:spLocks noGrp="1"/>
          </p:cNvSpPr>
          <p:nvPr>
            <p:ph type="body" sz="quarter" idx="13" hasCustomPrompt="1"/>
          </p:nvPr>
        </p:nvSpPr>
        <p:spPr>
          <a:xfrm>
            <a:off x="5303519" y="3828585"/>
            <a:ext cx="2816225" cy="386576"/>
          </a:xfrm>
        </p:spPr>
        <p:txBody>
          <a:bodyPr>
            <a:normAutofit/>
          </a:bodyPr>
          <a:lstStyle>
            <a:lvl1pPr marL="0" indent="0">
              <a:buNone/>
              <a:defRPr sz="1800" b="0">
                <a:solidFill>
                  <a:schemeClr val="bg1"/>
                </a:solidFill>
              </a:defRPr>
            </a:lvl1pPr>
          </a:lstStyle>
          <a:p>
            <a:pPr lvl="0"/>
            <a:r>
              <a:rPr lang="en-US" dirty="0"/>
              <a:t>Phone</a:t>
            </a:r>
          </a:p>
        </p:txBody>
      </p:sp>
      <p:sp>
        <p:nvSpPr>
          <p:cNvPr id="18" name="TextBox 17"/>
          <p:cNvSpPr txBox="1"/>
          <p:nvPr/>
        </p:nvSpPr>
        <p:spPr>
          <a:xfrm>
            <a:off x="5303520" y="4210157"/>
            <a:ext cx="2816225"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kern="1200" dirty="0">
                <a:solidFill>
                  <a:schemeClr val="bg1"/>
                </a:solidFill>
                <a:latin typeface="Segoe UI" panose="020B0502040204020203" pitchFamily="34" charset="0"/>
                <a:ea typeface="+mn-ea"/>
                <a:cs typeface="Segoe UI" panose="020B0502040204020203" pitchFamily="34" charset="0"/>
              </a:rPr>
              <a:t>www.uspto.gov</a:t>
            </a:r>
          </a:p>
        </p:txBody>
      </p:sp>
    </p:spTree>
    <p:extLst>
      <p:ext uri="{BB962C8B-B14F-4D97-AF65-F5344CB8AC3E}">
        <p14:creationId xmlns:p14="http://schemas.microsoft.com/office/powerpoint/2010/main" val="175734174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Closing slide w/ contact info and disclaimer">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4526" y="916906"/>
            <a:ext cx="3881188" cy="3881188"/>
          </a:xfrm>
          <a:prstGeom prst="rect">
            <a:avLst/>
          </a:prstGeom>
        </p:spPr>
      </p:pic>
      <p:sp>
        <p:nvSpPr>
          <p:cNvPr id="2" name="TextBox 1"/>
          <p:cNvSpPr txBox="1"/>
          <p:nvPr/>
        </p:nvSpPr>
        <p:spPr>
          <a:xfrm>
            <a:off x="5303520" y="975743"/>
            <a:ext cx="3396343" cy="769441"/>
          </a:xfrm>
          <a:prstGeom prst="rect">
            <a:avLst/>
          </a:prstGeom>
          <a:noFill/>
        </p:spPr>
        <p:txBody>
          <a:bodyPr wrap="square" rtlCol="0">
            <a:spAutoFit/>
          </a:bodyPr>
          <a:lstStyle/>
          <a:p>
            <a:r>
              <a:rPr lang="en-US" sz="4400" b="1" dirty="0">
                <a:solidFill>
                  <a:schemeClr val="bg1"/>
                </a:solidFill>
              </a:rPr>
              <a:t>Thank</a:t>
            </a:r>
            <a:r>
              <a:rPr lang="en-US" sz="4400" b="1" baseline="0" dirty="0">
                <a:solidFill>
                  <a:schemeClr val="bg1"/>
                </a:solidFill>
              </a:rPr>
              <a:t> you!</a:t>
            </a:r>
          </a:p>
        </p:txBody>
      </p:sp>
      <p:sp>
        <p:nvSpPr>
          <p:cNvPr id="13" name="Text Placeholder 12"/>
          <p:cNvSpPr>
            <a:spLocks noGrp="1"/>
          </p:cNvSpPr>
          <p:nvPr>
            <p:ph type="body" sz="quarter" idx="10" hasCustomPrompt="1"/>
          </p:nvPr>
        </p:nvSpPr>
        <p:spPr>
          <a:xfrm>
            <a:off x="5303520" y="2103447"/>
            <a:ext cx="2816225" cy="519383"/>
          </a:xfrm>
        </p:spPr>
        <p:txBody>
          <a:bodyPr>
            <a:normAutofit/>
          </a:bodyPr>
          <a:lstStyle>
            <a:lvl1pPr marL="0" indent="0">
              <a:buNone/>
              <a:defRPr sz="2800" b="1">
                <a:solidFill>
                  <a:schemeClr val="bg1"/>
                </a:solidFill>
              </a:defRPr>
            </a:lvl1pPr>
          </a:lstStyle>
          <a:p>
            <a:pPr lvl="0"/>
            <a:r>
              <a:rPr lang="en-US" dirty="0"/>
              <a:t>Name</a:t>
            </a:r>
          </a:p>
        </p:txBody>
      </p:sp>
      <p:sp>
        <p:nvSpPr>
          <p:cNvPr id="14" name="Text Placeholder 12"/>
          <p:cNvSpPr>
            <a:spLocks noGrp="1"/>
          </p:cNvSpPr>
          <p:nvPr>
            <p:ph type="body" sz="quarter" idx="11" hasCustomPrompt="1"/>
          </p:nvPr>
        </p:nvSpPr>
        <p:spPr>
          <a:xfrm>
            <a:off x="5303520" y="2637699"/>
            <a:ext cx="2816225" cy="519383"/>
          </a:xfrm>
        </p:spPr>
        <p:txBody>
          <a:bodyPr>
            <a:normAutofit/>
          </a:bodyPr>
          <a:lstStyle>
            <a:lvl1pPr marL="0" indent="0">
              <a:buNone/>
              <a:defRPr sz="1800" b="0">
                <a:solidFill>
                  <a:schemeClr val="bg1"/>
                </a:solidFill>
              </a:defRPr>
            </a:lvl1pPr>
          </a:lstStyle>
          <a:p>
            <a:pPr lvl="0"/>
            <a:r>
              <a:rPr lang="en-US" dirty="0"/>
              <a:t>Title</a:t>
            </a:r>
          </a:p>
        </p:txBody>
      </p:sp>
      <p:sp>
        <p:nvSpPr>
          <p:cNvPr id="15" name="Text Placeholder 12"/>
          <p:cNvSpPr>
            <a:spLocks noGrp="1"/>
          </p:cNvSpPr>
          <p:nvPr>
            <p:ph type="body" sz="quarter" idx="12" hasCustomPrompt="1"/>
          </p:nvPr>
        </p:nvSpPr>
        <p:spPr>
          <a:xfrm>
            <a:off x="5303520" y="3462967"/>
            <a:ext cx="2816225" cy="365618"/>
          </a:xfrm>
        </p:spPr>
        <p:txBody>
          <a:bodyPr>
            <a:normAutofit/>
          </a:bodyPr>
          <a:lstStyle>
            <a:lvl1pPr marL="0" indent="0">
              <a:buNone/>
              <a:defRPr sz="1800" b="0">
                <a:solidFill>
                  <a:schemeClr val="bg1"/>
                </a:solidFill>
              </a:defRPr>
            </a:lvl1pPr>
          </a:lstStyle>
          <a:p>
            <a:pPr lvl="0"/>
            <a:r>
              <a:rPr lang="en-US" dirty="0"/>
              <a:t>Email</a:t>
            </a:r>
          </a:p>
        </p:txBody>
      </p:sp>
      <p:sp>
        <p:nvSpPr>
          <p:cNvPr id="16" name="Text Placeholder 12"/>
          <p:cNvSpPr>
            <a:spLocks noGrp="1"/>
          </p:cNvSpPr>
          <p:nvPr>
            <p:ph type="body" sz="quarter" idx="13" hasCustomPrompt="1"/>
          </p:nvPr>
        </p:nvSpPr>
        <p:spPr>
          <a:xfrm>
            <a:off x="5303519" y="3828585"/>
            <a:ext cx="2816225" cy="386576"/>
          </a:xfrm>
        </p:spPr>
        <p:txBody>
          <a:bodyPr>
            <a:normAutofit/>
          </a:bodyPr>
          <a:lstStyle>
            <a:lvl1pPr marL="0" indent="0">
              <a:buNone/>
              <a:defRPr sz="1800" b="0">
                <a:solidFill>
                  <a:schemeClr val="bg1"/>
                </a:solidFill>
              </a:defRPr>
            </a:lvl1pPr>
          </a:lstStyle>
          <a:p>
            <a:pPr lvl="0"/>
            <a:r>
              <a:rPr lang="en-US" dirty="0"/>
              <a:t>Phone</a:t>
            </a:r>
          </a:p>
        </p:txBody>
      </p:sp>
      <p:sp>
        <p:nvSpPr>
          <p:cNvPr id="18" name="TextBox 17"/>
          <p:cNvSpPr txBox="1"/>
          <p:nvPr/>
        </p:nvSpPr>
        <p:spPr>
          <a:xfrm>
            <a:off x="5303520" y="4210157"/>
            <a:ext cx="2816225"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kern="1200" dirty="0">
                <a:solidFill>
                  <a:schemeClr val="bg1"/>
                </a:solidFill>
                <a:latin typeface="Segoe UI" panose="020B0502040204020203" pitchFamily="34" charset="0"/>
                <a:ea typeface="+mn-ea"/>
                <a:cs typeface="Segoe UI" panose="020B0502040204020203" pitchFamily="34" charset="0"/>
              </a:rPr>
              <a:t>www.uspto.gov</a:t>
            </a:r>
          </a:p>
        </p:txBody>
      </p:sp>
      <p:sp>
        <p:nvSpPr>
          <p:cNvPr id="10" name="TextBox 9"/>
          <p:cNvSpPr txBox="1"/>
          <p:nvPr/>
        </p:nvSpPr>
        <p:spPr>
          <a:xfrm>
            <a:off x="792532" y="5129408"/>
            <a:ext cx="4145175" cy="253916"/>
          </a:xfrm>
          <a:prstGeom prst="rect">
            <a:avLst/>
          </a:prstGeom>
          <a:noFill/>
        </p:spPr>
        <p:txBody>
          <a:bodyPr wrap="square" rtlCol="0">
            <a:spAutoFit/>
          </a:bodyPr>
          <a:lstStyle/>
          <a:p>
            <a:pPr algn="ctr"/>
            <a:r>
              <a:rPr lang="en-US" sz="1050" dirty="0">
                <a:solidFill>
                  <a:schemeClr val="bg1"/>
                </a:solidFill>
              </a:rPr>
              <a:t>Images used in this presentation are</a:t>
            </a:r>
            <a:r>
              <a:rPr lang="en-US" sz="1050" baseline="0" dirty="0">
                <a:solidFill>
                  <a:schemeClr val="bg1"/>
                </a:solidFill>
              </a:rPr>
              <a:t> for educational purposes only.</a:t>
            </a:r>
            <a:endParaRPr lang="en-US" sz="1050" dirty="0">
              <a:solidFill>
                <a:schemeClr val="bg1"/>
              </a:solidFill>
            </a:endParaRPr>
          </a:p>
        </p:txBody>
      </p:sp>
    </p:spTree>
    <p:extLst>
      <p:ext uri="{BB962C8B-B14F-4D97-AF65-F5344CB8AC3E}">
        <p14:creationId xmlns:p14="http://schemas.microsoft.com/office/powerpoint/2010/main" val="24258634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447584"/>
            <a:ext cx="8229600" cy="3786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lvl1pPr>
              <a:defRPr sz="80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222941131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 2 line headline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849582"/>
            <a:ext cx="8229600" cy="3491345"/>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328394116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no logo">
    <p:spTree>
      <p:nvGrpSpPr>
        <p:cNvPr id="1" name=""/>
        <p:cNvGrpSpPr/>
        <p:nvPr/>
      </p:nvGrpSpPr>
      <p:grpSpPr>
        <a:xfrm>
          <a:off x="0" y="0"/>
          <a:ext cx="0" cy="0"/>
          <a:chOff x="0" y="0"/>
          <a:chExt cx="0" cy="0"/>
        </a:xfrm>
      </p:grpSpPr>
      <p:sp>
        <p:nvSpPr>
          <p:cNvPr id="2" name="Title 1"/>
          <p:cNvSpPr>
            <a:spLocks noGrp="1"/>
          </p:cNvSpPr>
          <p:nvPr>
            <p:ph type="title"/>
          </p:nvPr>
        </p:nvSpPr>
        <p:spPr>
          <a:xfrm>
            <a:off x="457200" y="310250"/>
            <a:ext cx="8229600" cy="864147"/>
          </a:xfrm>
        </p:spPr>
        <p:txBody>
          <a:bodyPr anchor="t" anchorCtr="0"/>
          <a:lstStyle>
            <a:lvl1pPr algn="l">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273429519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no logo">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32289879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Divider slide">
    <p:spTree>
      <p:nvGrpSpPr>
        <p:cNvPr id="1" name=""/>
        <p:cNvGrpSpPr/>
        <p:nvPr/>
      </p:nvGrpSpPr>
      <p:grpSpPr>
        <a:xfrm>
          <a:off x="0" y="0"/>
          <a:ext cx="0" cy="0"/>
          <a:chOff x="0" y="0"/>
          <a:chExt cx="0" cy="0"/>
        </a:xfrm>
      </p:grpSpPr>
      <p:sp>
        <p:nvSpPr>
          <p:cNvPr id="4" name="Rectangle 3"/>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2" name="Title 1"/>
          <p:cNvSpPr>
            <a:spLocks noGrp="1"/>
          </p:cNvSpPr>
          <p:nvPr>
            <p:ph type="title"/>
          </p:nvPr>
        </p:nvSpPr>
        <p:spPr>
          <a:xfrm>
            <a:off x="722313" y="3672417"/>
            <a:ext cx="7772400" cy="1135063"/>
          </a:xfrm>
        </p:spPr>
        <p:txBody>
          <a:bodyPr anchor="t"/>
          <a:lstStyle>
            <a:lvl1pPr algn="l">
              <a:defRPr sz="4000" b="1" cap="none"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2">
                    <a:lumMod val="20000"/>
                    <a:lumOff val="8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8230863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sz="half" idx="1"/>
          </p:nvPr>
        </p:nvSpPr>
        <p:spPr>
          <a:xfrm>
            <a:off x="457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140074955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Freeform 4" title="Quotation mark"/>
          <p:cNvSpPr/>
          <p:nvPr userDrawn="1"/>
        </p:nvSpPr>
        <p:spPr>
          <a:xfrm>
            <a:off x="404558" y="452445"/>
            <a:ext cx="911259"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Content Placeholder 5"/>
          <p:cNvSpPr>
            <a:spLocks noGrp="1"/>
          </p:cNvSpPr>
          <p:nvPr>
            <p:ph sz="quarter" idx="4" hasCustomPrompt="1"/>
          </p:nvPr>
        </p:nvSpPr>
        <p:spPr>
          <a:xfrm>
            <a:off x="1065009" y="4131482"/>
            <a:ext cx="7681428" cy="489163"/>
          </a:xfrm>
        </p:spPr>
        <p:txBody>
          <a:bodyPr anchor="b">
            <a:normAutofit/>
          </a:bodyPr>
          <a:lstStyle>
            <a:lvl1pPr marL="0" indent="0" algn="r">
              <a:buFont typeface="Courier New" panose="02070309020205020404" pitchFamily="49" charset="0"/>
              <a:buNone/>
              <a:defRPr sz="1600" b="1" spc="200" baseline="0">
                <a:latin typeface="+mn-lt"/>
              </a:defRPr>
            </a:lvl1pPr>
            <a:lvl2pPr marL="891540" indent="-342900">
              <a:buFont typeface="Arial" panose="020B0604020202020204" pitchFamily="34" charset="0"/>
              <a:buChar char="•"/>
              <a:defRPr sz="2400"/>
            </a:lvl2pPr>
            <a:lvl3pPr marL="1371600" indent="-274320">
              <a:buFont typeface="Wingdings" panose="05000000000000000000" pitchFamily="2" charset="2"/>
              <a:buChar char="§"/>
              <a:defRPr sz="2160"/>
            </a:lvl3pPr>
            <a:lvl4pPr>
              <a:defRPr sz="1920"/>
            </a:lvl4pPr>
            <a:lvl5pPr>
              <a:defRPr sz="1920"/>
            </a:lvl5pPr>
            <a:lvl6pPr>
              <a:defRPr sz="1920"/>
            </a:lvl6pPr>
            <a:lvl7pPr>
              <a:defRPr sz="1920"/>
            </a:lvl7pPr>
            <a:lvl8pPr>
              <a:defRPr sz="1920"/>
            </a:lvl8pPr>
            <a:lvl9pPr>
              <a:defRPr sz="1920"/>
            </a:lvl9pPr>
          </a:lstStyle>
          <a:p>
            <a:pPr lvl="0"/>
            <a:r>
              <a:rPr lang="en-US" dirty="0"/>
              <a:t>- CREDIT IN ALL CAPS</a:t>
            </a:r>
          </a:p>
        </p:txBody>
      </p:sp>
      <p:sp>
        <p:nvSpPr>
          <p:cNvPr id="7" name="Title 1"/>
          <p:cNvSpPr>
            <a:spLocks noGrp="1"/>
          </p:cNvSpPr>
          <p:nvPr>
            <p:ph type="title" hasCustomPrompt="1"/>
          </p:nvPr>
        </p:nvSpPr>
        <p:spPr>
          <a:xfrm>
            <a:off x="747424" y="834887"/>
            <a:ext cx="7999012" cy="3101009"/>
          </a:xfrm>
        </p:spPr>
        <p:txBody>
          <a:bodyPr anchor="t">
            <a:normAutofit/>
          </a:bodyPr>
          <a:lstStyle>
            <a:lvl1pPr algn="l">
              <a:defRPr sz="4000" b="0" baseline="0">
                <a:latin typeface="+mj-lt"/>
              </a:defRPr>
            </a:lvl1pPr>
          </a:lstStyle>
          <a:p>
            <a:r>
              <a:rPr lang="en-US" dirty="0"/>
              <a:t>Quote here Twenty Words or Less. Keep it Short and Memorable. Quote here Twenty Words or Less. Keep it Short.”</a:t>
            </a:r>
          </a:p>
        </p:txBody>
      </p:sp>
      <p:sp>
        <p:nvSpPr>
          <p:cNvPr id="8" name="Slide Number Placeholder 7"/>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108587690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blank" preserve="1">
  <p:cSld name="Complete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281271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447584"/>
            <a:ext cx="8229600" cy="3786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lvl1pPr>
              <a:defRPr sz="80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215820304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 2 line headline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849582"/>
            <a:ext cx="8229600" cy="3491345"/>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377958278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no logo">
    <p:spTree>
      <p:nvGrpSpPr>
        <p:cNvPr id="1" name=""/>
        <p:cNvGrpSpPr/>
        <p:nvPr/>
      </p:nvGrpSpPr>
      <p:grpSpPr>
        <a:xfrm>
          <a:off x="0" y="0"/>
          <a:ext cx="0" cy="0"/>
          <a:chOff x="0" y="0"/>
          <a:chExt cx="0" cy="0"/>
        </a:xfrm>
      </p:grpSpPr>
      <p:sp>
        <p:nvSpPr>
          <p:cNvPr id="2" name="Title 1"/>
          <p:cNvSpPr>
            <a:spLocks noGrp="1"/>
          </p:cNvSpPr>
          <p:nvPr>
            <p:ph type="title"/>
          </p:nvPr>
        </p:nvSpPr>
        <p:spPr>
          <a:xfrm>
            <a:off x="457200" y="310250"/>
            <a:ext cx="8229600" cy="864147"/>
          </a:xfrm>
        </p:spPr>
        <p:txBody>
          <a:bodyPr anchor="t" anchorCtr="0"/>
          <a:lstStyle>
            <a:lvl1pPr algn="l">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77751907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no logo">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125346661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Two Content -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sz="half" idx="1"/>
          </p:nvPr>
        </p:nvSpPr>
        <p:spPr>
          <a:xfrm>
            <a:off x="457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317018484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Freeform 4" title="Quotation mark"/>
          <p:cNvSpPr/>
          <p:nvPr userDrawn="1"/>
        </p:nvSpPr>
        <p:spPr>
          <a:xfrm>
            <a:off x="404558" y="452445"/>
            <a:ext cx="911259"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Content Placeholder 5"/>
          <p:cNvSpPr>
            <a:spLocks noGrp="1"/>
          </p:cNvSpPr>
          <p:nvPr>
            <p:ph sz="quarter" idx="4" hasCustomPrompt="1"/>
          </p:nvPr>
        </p:nvSpPr>
        <p:spPr>
          <a:xfrm>
            <a:off x="1065009" y="4131482"/>
            <a:ext cx="7681428" cy="489163"/>
          </a:xfrm>
        </p:spPr>
        <p:txBody>
          <a:bodyPr anchor="b">
            <a:normAutofit/>
          </a:bodyPr>
          <a:lstStyle>
            <a:lvl1pPr marL="0" indent="0" algn="r">
              <a:buFont typeface="Courier New" panose="02070309020205020404" pitchFamily="49" charset="0"/>
              <a:buNone/>
              <a:defRPr sz="1600" b="1" spc="200" baseline="0">
                <a:latin typeface="+mn-lt"/>
              </a:defRPr>
            </a:lvl1pPr>
            <a:lvl2pPr marL="891540" indent="-342900">
              <a:buFont typeface="Arial" panose="020B0604020202020204" pitchFamily="34" charset="0"/>
              <a:buChar char="•"/>
              <a:defRPr sz="2400"/>
            </a:lvl2pPr>
            <a:lvl3pPr marL="1371600" indent="-274320">
              <a:buFont typeface="Wingdings" panose="05000000000000000000" pitchFamily="2" charset="2"/>
              <a:buChar char="§"/>
              <a:defRPr sz="2160"/>
            </a:lvl3pPr>
            <a:lvl4pPr>
              <a:defRPr sz="1920"/>
            </a:lvl4pPr>
            <a:lvl5pPr>
              <a:defRPr sz="1920"/>
            </a:lvl5pPr>
            <a:lvl6pPr>
              <a:defRPr sz="1920"/>
            </a:lvl6pPr>
            <a:lvl7pPr>
              <a:defRPr sz="1920"/>
            </a:lvl7pPr>
            <a:lvl8pPr>
              <a:defRPr sz="1920"/>
            </a:lvl8pPr>
            <a:lvl9pPr>
              <a:defRPr sz="1920"/>
            </a:lvl9pPr>
          </a:lstStyle>
          <a:p>
            <a:pPr lvl="0"/>
            <a:r>
              <a:rPr lang="en-US" dirty="0"/>
              <a:t>- CREDIT IN ALL CAPS</a:t>
            </a:r>
          </a:p>
        </p:txBody>
      </p:sp>
      <p:sp>
        <p:nvSpPr>
          <p:cNvPr id="7" name="Title 1"/>
          <p:cNvSpPr>
            <a:spLocks noGrp="1"/>
          </p:cNvSpPr>
          <p:nvPr>
            <p:ph type="title" hasCustomPrompt="1"/>
          </p:nvPr>
        </p:nvSpPr>
        <p:spPr>
          <a:xfrm>
            <a:off x="747424" y="834887"/>
            <a:ext cx="7999012" cy="3101009"/>
          </a:xfrm>
        </p:spPr>
        <p:txBody>
          <a:bodyPr anchor="t">
            <a:normAutofit/>
          </a:bodyPr>
          <a:lstStyle>
            <a:lvl1pPr algn="l">
              <a:defRPr sz="4000" b="0" baseline="0">
                <a:latin typeface="+mj-lt"/>
              </a:defRPr>
            </a:lvl1pPr>
          </a:lstStyle>
          <a:p>
            <a:r>
              <a:rPr lang="en-US" dirty="0"/>
              <a:t>Quote here Twenty Words or Less. Keep it Short and Memorable. Quote here Twenty Words or Less. Keep it Short.”</a:t>
            </a:r>
          </a:p>
        </p:txBody>
      </p:sp>
      <p:sp>
        <p:nvSpPr>
          <p:cNvPr id="8" name="Slide Number Placeholder 7"/>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269794635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blank" preserve="1">
  <p:cSld name="Complete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83777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sz="half" idx="1"/>
          </p:nvPr>
        </p:nvSpPr>
        <p:spPr>
          <a:xfrm>
            <a:off x="457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313465644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77208"/>
            <a:ext cx="7772400" cy="1225021"/>
          </a:xfrm>
        </p:spPr>
        <p:txBody>
          <a:bodyPr/>
          <a:lstStyle>
            <a:lvl1pPr algn="l">
              <a:defRPr/>
            </a:lvl1pPr>
          </a:lstStyle>
          <a:p>
            <a:r>
              <a:rPr lang="en-US"/>
              <a:t>Click to edit Master title style</a:t>
            </a:r>
            <a:endParaRPr lang="en-US" dirty="0"/>
          </a:p>
        </p:txBody>
      </p:sp>
      <p:sp>
        <p:nvSpPr>
          <p:cNvPr id="3" name="Subtitle 2"/>
          <p:cNvSpPr>
            <a:spLocks noGrp="1"/>
          </p:cNvSpPr>
          <p:nvPr>
            <p:ph type="subTitle" idx="1"/>
          </p:nvPr>
        </p:nvSpPr>
        <p:spPr>
          <a:xfrm>
            <a:off x="685800" y="2823058"/>
            <a:ext cx="7086600" cy="14605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Rectangle 9"/>
          <p:cNvSpPr/>
          <p:nvPr/>
        </p:nvSpPr>
        <p:spPr>
          <a:xfrm>
            <a:off x="-6196" y="4283558"/>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8" name="Picture 7" title="USPTO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04527" y="4701650"/>
            <a:ext cx="1338876" cy="662731"/>
          </a:xfrm>
          <a:prstGeom prst="rect">
            <a:avLst/>
          </a:prstGeom>
        </p:spPr>
      </p:pic>
      <p:sp>
        <p:nvSpPr>
          <p:cNvPr id="12"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7" name="Rectangle 9"/>
          <p:cNvSpPr/>
          <p:nvPr userDrawn="1"/>
        </p:nvSpPr>
        <p:spPr>
          <a:xfrm>
            <a:off x="-6195" y="4283560"/>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9" name="Picture 8" descr="USPTO-logo-reverse-stacked-500p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04527" y="4701652"/>
            <a:ext cx="1338876" cy="662731"/>
          </a:xfrm>
          <a:prstGeom prst="rect">
            <a:avLst/>
          </a:prstGeom>
        </p:spPr>
      </p:pic>
      <p:sp>
        <p:nvSpPr>
          <p:cNvPr id="11" name="Rectangle 9"/>
          <p:cNvSpPr/>
          <p:nvPr userDrawn="1"/>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spTree>
    <p:extLst>
      <p:ext uri="{BB962C8B-B14F-4D97-AF65-F5344CB8AC3E}">
        <p14:creationId xmlns:p14="http://schemas.microsoft.com/office/powerpoint/2010/main" val="98625222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Title Slide with background">
    <p:spTree>
      <p:nvGrpSpPr>
        <p:cNvPr id="1" name=""/>
        <p:cNvGrpSpPr/>
        <p:nvPr/>
      </p:nvGrpSpPr>
      <p:grpSpPr>
        <a:xfrm>
          <a:off x="0" y="0"/>
          <a:ext cx="0" cy="0"/>
          <a:chOff x="0" y="0"/>
          <a:chExt cx="0" cy="0"/>
        </a:xfrm>
      </p:grpSpPr>
      <p:pic>
        <p:nvPicPr>
          <p:cNvPr id="7" name="Picture 6" title="Patent drawing background"/>
          <p:cNvPicPr>
            <a:picLocks noChangeAspect="1"/>
          </p:cNvPicPr>
          <p:nvPr/>
        </p:nvPicPr>
        <p:blipFill rotWithShape="1">
          <a:blip r:embed="rId2"/>
          <a:srcRect r="-76"/>
          <a:stretch/>
        </p:blipFill>
        <p:spPr>
          <a:xfrm>
            <a:off x="0" y="42389"/>
            <a:ext cx="9150889" cy="5456393"/>
          </a:xfrm>
          <a:prstGeom prst="rect">
            <a:avLst/>
          </a:prstGeom>
        </p:spPr>
      </p:pic>
      <p:sp>
        <p:nvSpPr>
          <p:cNvPr id="2" name="Title 1"/>
          <p:cNvSpPr>
            <a:spLocks noGrp="1"/>
          </p:cNvSpPr>
          <p:nvPr>
            <p:ph type="ctrTitle"/>
          </p:nvPr>
        </p:nvSpPr>
        <p:spPr>
          <a:xfrm>
            <a:off x="685800" y="1277208"/>
            <a:ext cx="7772400" cy="1225021"/>
          </a:xfrm>
        </p:spPr>
        <p:txBody>
          <a:bodyPr/>
          <a:lstStyle>
            <a:lvl1pPr algn="l">
              <a:defRPr/>
            </a:lvl1pPr>
          </a:lstStyle>
          <a:p>
            <a:r>
              <a:rPr lang="en-US"/>
              <a:t>Click to edit Master title style</a:t>
            </a:r>
            <a:endParaRPr lang="en-US" dirty="0"/>
          </a:p>
        </p:txBody>
      </p:sp>
      <p:sp>
        <p:nvSpPr>
          <p:cNvPr id="3" name="Subtitle 2"/>
          <p:cNvSpPr>
            <a:spLocks noGrp="1"/>
          </p:cNvSpPr>
          <p:nvPr>
            <p:ph type="subTitle" idx="1"/>
          </p:nvPr>
        </p:nvSpPr>
        <p:spPr>
          <a:xfrm>
            <a:off x="685800" y="2826248"/>
            <a:ext cx="7086600" cy="14605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Rectangle 9"/>
          <p:cNvSpPr/>
          <p:nvPr/>
        </p:nvSpPr>
        <p:spPr>
          <a:xfrm>
            <a:off x="-6196" y="4283558"/>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8" name="Picture 7" title="USPTO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04527" y="4701650"/>
            <a:ext cx="1338876" cy="662731"/>
          </a:xfrm>
          <a:prstGeom prst="rect">
            <a:avLst/>
          </a:prstGeom>
        </p:spPr>
      </p:pic>
      <p:sp>
        <p:nvSpPr>
          <p:cNvPr id="12"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9" name="Rectangle 8"/>
          <p:cNvSpPr/>
          <p:nvPr userDrawn="1"/>
        </p:nvSpPr>
        <p:spPr>
          <a:xfrm>
            <a:off x="0" y="2"/>
            <a:ext cx="9144000" cy="5714999"/>
          </a:xfrm>
          <a:prstGeom prst="rect">
            <a:avLst/>
          </a:prstGeom>
          <a:blipFill dpi="0" rotWithShape="1">
            <a:blip r:embed="rId4">
              <a:alphaModFix amt="5000"/>
              <a:extLst>
                <a:ext uri="{28A0092B-C50C-407E-A947-70E740481C1C}">
                  <a14:useLocalDpi xmlns:a14="http://schemas.microsoft.com/office/drawing/2010/main" val="0"/>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20" dirty="0"/>
          </a:p>
        </p:txBody>
      </p:sp>
      <p:sp>
        <p:nvSpPr>
          <p:cNvPr id="11" name="Rectangle 9"/>
          <p:cNvSpPr/>
          <p:nvPr userDrawn="1"/>
        </p:nvSpPr>
        <p:spPr>
          <a:xfrm>
            <a:off x="-6195" y="4283560"/>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13" name="Picture 12" descr="USPTO-logo-reverse-stacked-500px.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04527" y="4701652"/>
            <a:ext cx="1338876" cy="662731"/>
          </a:xfrm>
          <a:prstGeom prst="rect">
            <a:avLst/>
          </a:prstGeom>
        </p:spPr>
      </p:pic>
      <p:sp>
        <p:nvSpPr>
          <p:cNvPr id="14" name="Rectangle 9"/>
          <p:cNvSpPr/>
          <p:nvPr userDrawn="1"/>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spTree>
    <p:extLst>
      <p:ext uri="{BB962C8B-B14F-4D97-AF65-F5344CB8AC3E}">
        <p14:creationId xmlns:p14="http://schemas.microsoft.com/office/powerpoint/2010/main" val="255164218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447584"/>
            <a:ext cx="8229600" cy="3786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lvl1pPr>
              <a:defRPr sz="800">
                <a:solidFill>
                  <a:schemeClr val="tx1"/>
                </a:solidFill>
              </a:defRPr>
            </a:lvl1pPr>
          </a:lstStyle>
          <a:p>
            <a:fld id="{92DA454B-C859-4892-B9FA-68B588C9F547}" type="slidenum">
              <a:rPr lang="en-US" smtClean="0"/>
              <a:t>‹#›</a:t>
            </a:fld>
            <a:endParaRPr lang="en-US" dirty="0"/>
          </a:p>
        </p:txBody>
      </p:sp>
    </p:spTree>
    <p:extLst>
      <p:ext uri="{BB962C8B-B14F-4D97-AF65-F5344CB8AC3E}">
        <p14:creationId xmlns:p14="http://schemas.microsoft.com/office/powerpoint/2010/main" val="296768205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 2 line head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849582"/>
            <a:ext cx="8229600" cy="3491345"/>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131854784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Divider slide">
    <p:spTree>
      <p:nvGrpSpPr>
        <p:cNvPr id="1" name=""/>
        <p:cNvGrpSpPr/>
        <p:nvPr/>
      </p:nvGrpSpPr>
      <p:grpSpPr>
        <a:xfrm>
          <a:off x="0" y="0"/>
          <a:ext cx="0" cy="0"/>
          <a:chOff x="0" y="0"/>
          <a:chExt cx="0" cy="0"/>
        </a:xfrm>
      </p:grpSpPr>
      <p:sp>
        <p:nvSpPr>
          <p:cNvPr id="4" name="Rectangle 3"/>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2" name="Title 1"/>
          <p:cNvSpPr>
            <a:spLocks noGrp="1"/>
          </p:cNvSpPr>
          <p:nvPr>
            <p:ph type="title"/>
          </p:nvPr>
        </p:nvSpPr>
        <p:spPr>
          <a:xfrm>
            <a:off x="722313" y="3672417"/>
            <a:ext cx="7772400" cy="1135063"/>
          </a:xfrm>
        </p:spPr>
        <p:txBody>
          <a:bodyPr anchor="t"/>
          <a:lstStyle>
            <a:lvl1pPr algn="l">
              <a:defRPr sz="4000" b="1" cap="none"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2">
                    <a:lumMod val="20000"/>
                    <a:lumOff val="8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72782278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sz="half" idx="1"/>
          </p:nvPr>
        </p:nvSpPr>
        <p:spPr>
          <a:xfrm>
            <a:off x="457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368456813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Text Placeholder 2"/>
          <p:cNvSpPr>
            <a:spLocks noGrp="1"/>
          </p:cNvSpPr>
          <p:nvPr>
            <p:ph type="body" idx="1"/>
          </p:nvPr>
        </p:nvSpPr>
        <p:spPr>
          <a:xfrm>
            <a:off x="457200" y="1423200"/>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1956335"/>
            <a:ext cx="4040188" cy="28696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6" y="1423200"/>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6" y="1956335"/>
            <a:ext cx="4041775" cy="28696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275471842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97932"/>
            <a:ext cx="8229600" cy="864147"/>
          </a:xfrm>
        </p:spPr>
        <p:txBody>
          <a:bodyPr anchor="t" anchorCtr="0"/>
          <a:lstStyle>
            <a:lvl1pPr algn="l">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6359088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402951213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5" name="Freeform 4"/>
          <p:cNvSpPr/>
          <p:nvPr/>
        </p:nvSpPr>
        <p:spPr>
          <a:xfrm>
            <a:off x="404558" y="452445"/>
            <a:ext cx="911259"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Content Placeholder 5"/>
          <p:cNvSpPr>
            <a:spLocks noGrp="1"/>
          </p:cNvSpPr>
          <p:nvPr>
            <p:ph sz="quarter" idx="4" hasCustomPrompt="1"/>
          </p:nvPr>
        </p:nvSpPr>
        <p:spPr>
          <a:xfrm>
            <a:off x="1065009" y="4131482"/>
            <a:ext cx="7681428" cy="489163"/>
          </a:xfrm>
        </p:spPr>
        <p:txBody>
          <a:bodyPr anchor="b">
            <a:normAutofit/>
          </a:bodyPr>
          <a:lstStyle>
            <a:lvl1pPr marL="0" indent="0" algn="r">
              <a:buFont typeface="Courier New" panose="02070309020205020404" pitchFamily="49" charset="0"/>
              <a:buNone/>
              <a:defRPr sz="1600" b="1" spc="200" baseline="0">
                <a:latin typeface="+mn-lt"/>
              </a:defRPr>
            </a:lvl1pPr>
            <a:lvl2pPr marL="891540" indent="-342900">
              <a:buFont typeface="Arial" panose="020B0604020202020204" pitchFamily="34" charset="0"/>
              <a:buChar char="•"/>
              <a:defRPr sz="2400"/>
            </a:lvl2pPr>
            <a:lvl3pPr marL="1371600" indent="-274320">
              <a:buFont typeface="Wingdings" panose="05000000000000000000" pitchFamily="2" charset="2"/>
              <a:buChar char="§"/>
              <a:defRPr sz="2160"/>
            </a:lvl3pPr>
            <a:lvl4pPr>
              <a:defRPr sz="1920"/>
            </a:lvl4pPr>
            <a:lvl5pPr>
              <a:defRPr sz="1920"/>
            </a:lvl5pPr>
            <a:lvl6pPr>
              <a:defRPr sz="1920"/>
            </a:lvl6pPr>
            <a:lvl7pPr>
              <a:defRPr sz="1920"/>
            </a:lvl7pPr>
            <a:lvl8pPr>
              <a:defRPr sz="1920"/>
            </a:lvl8pPr>
            <a:lvl9pPr>
              <a:defRPr sz="1920"/>
            </a:lvl9pPr>
          </a:lstStyle>
          <a:p>
            <a:pPr lvl="0"/>
            <a:r>
              <a:rPr lang="en-US" dirty="0"/>
              <a:t>- CREDIT IN ALL CAPS</a:t>
            </a:r>
          </a:p>
        </p:txBody>
      </p:sp>
      <p:sp>
        <p:nvSpPr>
          <p:cNvPr id="7" name="Title 1"/>
          <p:cNvSpPr>
            <a:spLocks noGrp="1"/>
          </p:cNvSpPr>
          <p:nvPr>
            <p:ph type="title" hasCustomPrompt="1"/>
          </p:nvPr>
        </p:nvSpPr>
        <p:spPr>
          <a:xfrm>
            <a:off x="747424" y="834887"/>
            <a:ext cx="7999012" cy="3101009"/>
          </a:xfrm>
        </p:spPr>
        <p:txBody>
          <a:bodyPr anchor="t">
            <a:normAutofit/>
          </a:bodyPr>
          <a:lstStyle>
            <a:lvl1pPr algn="l">
              <a:defRPr sz="4000" b="0" baseline="0">
                <a:latin typeface="+mj-lt"/>
              </a:defRPr>
            </a:lvl1pPr>
          </a:lstStyle>
          <a:p>
            <a:r>
              <a:rPr lang="en-US" dirty="0"/>
              <a:t>Quote here Twenty Words or Less. Keep it Short and Memorable. Quote here Twenty Words or Less. Keep it Short.”</a:t>
            </a:r>
          </a:p>
        </p:txBody>
      </p:sp>
      <p:sp>
        <p:nvSpPr>
          <p:cNvPr id="8" name="Slide Number Placeholder 7"/>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19880063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Text Placeholder 2"/>
          <p:cNvSpPr>
            <a:spLocks noGrp="1"/>
          </p:cNvSpPr>
          <p:nvPr>
            <p:ph type="body" idx="1"/>
          </p:nvPr>
        </p:nvSpPr>
        <p:spPr>
          <a:xfrm>
            <a:off x="457200" y="1423200"/>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1956335"/>
            <a:ext cx="4040188" cy="28696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6" y="1423200"/>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6" y="1956335"/>
            <a:ext cx="4041775" cy="28696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46205538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Opening slide with text">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1450" y="1391428"/>
            <a:ext cx="4021100" cy="1990444"/>
          </a:xfrm>
          <a:prstGeom prst="rect">
            <a:avLst/>
          </a:prstGeom>
        </p:spPr>
      </p:pic>
      <p:sp>
        <p:nvSpPr>
          <p:cNvPr id="6" name="Subtitle 2"/>
          <p:cNvSpPr>
            <a:spLocks noGrp="1"/>
          </p:cNvSpPr>
          <p:nvPr>
            <p:ph type="subTitle" idx="1" hasCustomPrompt="1"/>
          </p:nvPr>
        </p:nvSpPr>
        <p:spPr>
          <a:xfrm>
            <a:off x="685799" y="4348634"/>
            <a:ext cx="7885827" cy="746877"/>
          </a:xfrm>
        </p:spPr>
        <p:txBody>
          <a:bodyPr anchor="b">
            <a:normAutofit/>
          </a:bodyPr>
          <a:lstStyle>
            <a:lvl1pPr marL="0" indent="0" algn="ctr">
              <a:buNone/>
              <a:defRPr sz="2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title style</a:t>
            </a:r>
          </a:p>
        </p:txBody>
      </p:sp>
    </p:spTree>
    <p:extLst>
      <p:ext uri="{BB962C8B-B14F-4D97-AF65-F5344CB8AC3E}">
        <p14:creationId xmlns:p14="http://schemas.microsoft.com/office/powerpoint/2010/main" val="429003592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Opening slide">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1450" y="1862278"/>
            <a:ext cx="4021100" cy="1990444"/>
          </a:xfrm>
          <a:prstGeom prst="rect">
            <a:avLst/>
          </a:prstGeom>
        </p:spPr>
      </p:pic>
      <p:sp>
        <p:nvSpPr>
          <p:cNvPr id="5" name="Rectangle 4"/>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6" name="Picture 5" descr="USPTO-logo-reverse-stacked-1000p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1451" y="1852118"/>
            <a:ext cx="4021100" cy="1990444"/>
          </a:xfrm>
          <a:prstGeom prst="rect">
            <a:avLst/>
          </a:prstGeom>
        </p:spPr>
      </p:pic>
    </p:spTree>
    <p:extLst>
      <p:ext uri="{BB962C8B-B14F-4D97-AF65-F5344CB8AC3E}">
        <p14:creationId xmlns:p14="http://schemas.microsoft.com/office/powerpoint/2010/main" val="202243876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1406" y="916906"/>
            <a:ext cx="3881188" cy="3881188"/>
          </a:xfrm>
          <a:prstGeom prst="rect">
            <a:avLst/>
          </a:prstGeom>
        </p:spPr>
      </p:pic>
      <p:sp>
        <p:nvSpPr>
          <p:cNvPr id="5" name="Rectangle 4"/>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6" name="Picture 5" descr="uspto_seal_1000px-colo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31407" y="916906"/>
            <a:ext cx="3881188" cy="3881188"/>
          </a:xfrm>
          <a:prstGeom prst="rect">
            <a:avLst/>
          </a:prstGeom>
        </p:spPr>
      </p:pic>
    </p:spTree>
    <p:extLst>
      <p:ext uri="{BB962C8B-B14F-4D97-AF65-F5344CB8AC3E}">
        <p14:creationId xmlns:p14="http://schemas.microsoft.com/office/powerpoint/2010/main" val="182485464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Closing slide with contact info">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4526" y="916906"/>
            <a:ext cx="3881188" cy="3881188"/>
          </a:xfrm>
          <a:prstGeom prst="rect">
            <a:avLst/>
          </a:prstGeom>
        </p:spPr>
      </p:pic>
      <p:sp>
        <p:nvSpPr>
          <p:cNvPr id="2" name="TextBox 1"/>
          <p:cNvSpPr txBox="1"/>
          <p:nvPr/>
        </p:nvSpPr>
        <p:spPr>
          <a:xfrm>
            <a:off x="5303520" y="975743"/>
            <a:ext cx="3396343" cy="769441"/>
          </a:xfrm>
          <a:prstGeom prst="rect">
            <a:avLst/>
          </a:prstGeom>
          <a:noFill/>
        </p:spPr>
        <p:txBody>
          <a:bodyPr wrap="square" rtlCol="0">
            <a:spAutoFit/>
          </a:bodyPr>
          <a:lstStyle/>
          <a:p>
            <a:r>
              <a:rPr lang="en-US" sz="4400" b="1" dirty="0">
                <a:solidFill>
                  <a:schemeClr val="bg1"/>
                </a:solidFill>
              </a:rPr>
              <a:t>Thank</a:t>
            </a:r>
            <a:r>
              <a:rPr lang="en-US" sz="4400" b="1" baseline="0" dirty="0">
                <a:solidFill>
                  <a:schemeClr val="bg1"/>
                </a:solidFill>
              </a:rPr>
              <a:t> you!</a:t>
            </a:r>
          </a:p>
        </p:txBody>
      </p:sp>
      <p:sp>
        <p:nvSpPr>
          <p:cNvPr id="13" name="Text Placeholder 12"/>
          <p:cNvSpPr>
            <a:spLocks noGrp="1"/>
          </p:cNvSpPr>
          <p:nvPr>
            <p:ph type="body" sz="quarter" idx="10" hasCustomPrompt="1"/>
          </p:nvPr>
        </p:nvSpPr>
        <p:spPr>
          <a:xfrm>
            <a:off x="5303520" y="2103447"/>
            <a:ext cx="2816225" cy="519383"/>
          </a:xfrm>
        </p:spPr>
        <p:txBody>
          <a:bodyPr>
            <a:normAutofit/>
          </a:bodyPr>
          <a:lstStyle>
            <a:lvl1pPr marL="0" indent="0">
              <a:buNone/>
              <a:defRPr sz="2800" b="1">
                <a:solidFill>
                  <a:schemeClr val="bg1"/>
                </a:solidFill>
              </a:defRPr>
            </a:lvl1pPr>
          </a:lstStyle>
          <a:p>
            <a:pPr lvl="0"/>
            <a:r>
              <a:rPr lang="en-US" dirty="0"/>
              <a:t>Name</a:t>
            </a:r>
          </a:p>
        </p:txBody>
      </p:sp>
      <p:sp>
        <p:nvSpPr>
          <p:cNvPr id="14" name="Text Placeholder 12"/>
          <p:cNvSpPr>
            <a:spLocks noGrp="1"/>
          </p:cNvSpPr>
          <p:nvPr>
            <p:ph type="body" sz="quarter" idx="11" hasCustomPrompt="1"/>
          </p:nvPr>
        </p:nvSpPr>
        <p:spPr>
          <a:xfrm>
            <a:off x="5303520" y="2637699"/>
            <a:ext cx="2816225" cy="519383"/>
          </a:xfrm>
        </p:spPr>
        <p:txBody>
          <a:bodyPr>
            <a:normAutofit/>
          </a:bodyPr>
          <a:lstStyle>
            <a:lvl1pPr marL="0" indent="0">
              <a:buNone/>
              <a:defRPr sz="1800" b="0">
                <a:solidFill>
                  <a:schemeClr val="bg1"/>
                </a:solidFill>
              </a:defRPr>
            </a:lvl1pPr>
          </a:lstStyle>
          <a:p>
            <a:pPr lvl="0"/>
            <a:r>
              <a:rPr lang="en-US" dirty="0"/>
              <a:t>Title</a:t>
            </a:r>
          </a:p>
        </p:txBody>
      </p:sp>
      <p:sp>
        <p:nvSpPr>
          <p:cNvPr id="15" name="Text Placeholder 12"/>
          <p:cNvSpPr>
            <a:spLocks noGrp="1"/>
          </p:cNvSpPr>
          <p:nvPr>
            <p:ph type="body" sz="quarter" idx="12" hasCustomPrompt="1"/>
          </p:nvPr>
        </p:nvSpPr>
        <p:spPr>
          <a:xfrm>
            <a:off x="5303520" y="3462967"/>
            <a:ext cx="2816225" cy="365618"/>
          </a:xfrm>
        </p:spPr>
        <p:txBody>
          <a:bodyPr>
            <a:normAutofit/>
          </a:bodyPr>
          <a:lstStyle>
            <a:lvl1pPr marL="0" indent="0">
              <a:buNone/>
              <a:defRPr sz="1800" b="0">
                <a:solidFill>
                  <a:schemeClr val="bg1"/>
                </a:solidFill>
              </a:defRPr>
            </a:lvl1pPr>
          </a:lstStyle>
          <a:p>
            <a:pPr lvl="0"/>
            <a:r>
              <a:rPr lang="en-US" dirty="0"/>
              <a:t>Email</a:t>
            </a:r>
          </a:p>
        </p:txBody>
      </p:sp>
      <p:sp>
        <p:nvSpPr>
          <p:cNvPr id="16" name="Text Placeholder 12"/>
          <p:cNvSpPr>
            <a:spLocks noGrp="1"/>
          </p:cNvSpPr>
          <p:nvPr>
            <p:ph type="body" sz="quarter" idx="13" hasCustomPrompt="1"/>
          </p:nvPr>
        </p:nvSpPr>
        <p:spPr>
          <a:xfrm>
            <a:off x="5303519" y="3828585"/>
            <a:ext cx="2816225" cy="386576"/>
          </a:xfrm>
        </p:spPr>
        <p:txBody>
          <a:bodyPr>
            <a:normAutofit/>
          </a:bodyPr>
          <a:lstStyle>
            <a:lvl1pPr marL="0" indent="0">
              <a:buNone/>
              <a:defRPr sz="1800" b="0">
                <a:solidFill>
                  <a:schemeClr val="bg1"/>
                </a:solidFill>
              </a:defRPr>
            </a:lvl1pPr>
          </a:lstStyle>
          <a:p>
            <a:pPr lvl="0"/>
            <a:r>
              <a:rPr lang="en-US" dirty="0"/>
              <a:t>Phone</a:t>
            </a:r>
          </a:p>
        </p:txBody>
      </p:sp>
      <p:sp>
        <p:nvSpPr>
          <p:cNvPr id="18" name="TextBox 17"/>
          <p:cNvSpPr txBox="1"/>
          <p:nvPr/>
        </p:nvSpPr>
        <p:spPr>
          <a:xfrm>
            <a:off x="5303520" y="4210157"/>
            <a:ext cx="2816225"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kern="1200" dirty="0">
                <a:solidFill>
                  <a:schemeClr val="bg1"/>
                </a:solidFill>
                <a:latin typeface="Segoe UI" panose="020B0502040204020203" pitchFamily="34" charset="0"/>
                <a:ea typeface="+mn-ea"/>
                <a:cs typeface="Segoe UI" panose="020B0502040204020203" pitchFamily="34" charset="0"/>
              </a:rPr>
              <a:t>www.uspto.gov</a:t>
            </a:r>
          </a:p>
        </p:txBody>
      </p:sp>
    </p:spTree>
    <p:extLst>
      <p:ext uri="{BB962C8B-B14F-4D97-AF65-F5344CB8AC3E}">
        <p14:creationId xmlns:p14="http://schemas.microsoft.com/office/powerpoint/2010/main" val="205578892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_Opening slide">
    <p:spTree>
      <p:nvGrpSpPr>
        <p:cNvPr id="1" name=""/>
        <p:cNvGrpSpPr/>
        <p:nvPr/>
      </p:nvGrpSpPr>
      <p:grpSpPr>
        <a:xfrm>
          <a:off x="0" y="0"/>
          <a:ext cx="0" cy="0"/>
          <a:chOff x="0" y="0"/>
          <a:chExt cx="0" cy="0"/>
        </a:xfrm>
      </p:grpSpPr>
      <p:sp>
        <p:nvSpPr>
          <p:cNvPr id="3" name="Rectangle 2"/>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5" name="Picture 4" descr="USPTO-logo-reverse-stacked-1000p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1451" y="1852118"/>
            <a:ext cx="4021100" cy="1990444"/>
          </a:xfrm>
          <a:prstGeom prst="rect">
            <a:avLst/>
          </a:prstGeom>
        </p:spPr>
      </p:pic>
    </p:spTree>
    <p:extLst>
      <p:ext uri="{BB962C8B-B14F-4D97-AF65-F5344CB8AC3E}">
        <p14:creationId xmlns:p14="http://schemas.microsoft.com/office/powerpoint/2010/main" val="345715109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_Closing slide">
    <p:spTree>
      <p:nvGrpSpPr>
        <p:cNvPr id="1" name=""/>
        <p:cNvGrpSpPr/>
        <p:nvPr/>
      </p:nvGrpSpPr>
      <p:grpSpPr>
        <a:xfrm>
          <a:off x="0" y="0"/>
          <a:ext cx="0" cy="0"/>
          <a:chOff x="0" y="0"/>
          <a:chExt cx="0" cy="0"/>
        </a:xfrm>
      </p:grpSpPr>
      <p:sp>
        <p:nvSpPr>
          <p:cNvPr id="3" name="Rectangle 2"/>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4" name="Picture 3" descr="uspto_seal_1000px-colo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31407" y="916906"/>
            <a:ext cx="3881188" cy="3881188"/>
          </a:xfrm>
          <a:prstGeom prst="rect">
            <a:avLst/>
          </a:prstGeom>
        </p:spPr>
      </p:pic>
    </p:spTree>
    <p:extLst>
      <p:ext uri="{BB962C8B-B14F-4D97-AF65-F5344CB8AC3E}">
        <p14:creationId xmlns:p14="http://schemas.microsoft.com/office/powerpoint/2010/main" val="420691602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3" name="Rectangle 8">
            <a:extLst>
              <a:ext uri="{FF2B5EF4-FFF2-40B4-BE49-F238E27FC236}">
                <a16:creationId xmlns:a16="http://schemas.microsoft.com/office/drawing/2014/main" id="{5EFCED2B-0FC3-4490-B611-B1F6603A7697}"/>
              </a:ext>
            </a:extLst>
          </p:cNvPr>
          <p:cNvSpPr/>
          <p:nvPr/>
        </p:nvSpPr>
        <p:spPr>
          <a:xfrm>
            <a:off x="-3250" y="4154346"/>
            <a:ext cx="9153446" cy="1146097"/>
          </a:xfrm>
          <a:custGeom>
            <a:avLst/>
            <a:gdLst>
              <a:gd name="connsiteX0" fmla="*/ 0 w 9150195"/>
              <a:gd name="connsiteY0" fmla="*/ 0 h 1316753"/>
              <a:gd name="connsiteX1" fmla="*/ 9150195 w 9150195"/>
              <a:gd name="connsiteY1" fmla="*/ 0 h 1316753"/>
              <a:gd name="connsiteX2" fmla="*/ 9150195 w 9150195"/>
              <a:gd name="connsiteY2" fmla="*/ 1316753 h 1316753"/>
              <a:gd name="connsiteX3" fmla="*/ 0 w 9150195"/>
              <a:gd name="connsiteY3" fmla="*/ 1316753 h 1316753"/>
              <a:gd name="connsiteX4" fmla="*/ 0 w 9150195"/>
              <a:gd name="connsiteY4" fmla="*/ 0 h 1316753"/>
              <a:gd name="connsiteX0" fmla="*/ 0 w 9168243"/>
              <a:gd name="connsiteY0" fmla="*/ 902369 h 1316753"/>
              <a:gd name="connsiteX1" fmla="*/ 9168243 w 9168243"/>
              <a:gd name="connsiteY1" fmla="*/ 0 h 1316753"/>
              <a:gd name="connsiteX2" fmla="*/ 9168243 w 9168243"/>
              <a:gd name="connsiteY2" fmla="*/ 1316753 h 1316753"/>
              <a:gd name="connsiteX3" fmla="*/ 18048 w 9168243"/>
              <a:gd name="connsiteY3" fmla="*/ 1316753 h 1316753"/>
              <a:gd name="connsiteX4" fmla="*/ 0 w 9168243"/>
              <a:gd name="connsiteY4" fmla="*/ 902369 h 1316753"/>
              <a:gd name="connsiteX0" fmla="*/ 0 w 9152368"/>
              <a:gd name="connsiteY0" fmla="*/ 788069 h 1316753"/>
              <a:gd name="connsiteX1" fmla="*/ 9152368 w 9152368"/>
              <a:gd name="connsiteY1" fmla="*/ 0 h 1316753"/>
              <a:gd name="connsiteX2" fmla="*/ 9152368 w 9152368"/>
              <a:gd name="connsiteY2" fmla="*/ 1316753 h 1316753"/>
              <a:gd name="connsiteX3" fmla="*/ 2173 w 9152368"/>
              <a:gd name="connsiteY3" fmla="*/ 1316753 h 1316753"/>
              <a:gd name="connsiteX4" fmla="*/ 0 w 9152368"/>
              <a:gd name="connsiteY4" fmla="*/ 788069 h 1316753"/>
              <a:gd name="connsiteX0" fmla="*/ 0 w 9152368"/>
              <a:gd name="connsiteY0" fmla="*/ 788069 h 1316753"/>
              <a:gd name="connsiteX1" fmla="*/ 9152368 w 9152368"/>
              <a:gd name="connsiteY1" fmla="*/ 0 h 1316753"/>
              <a:gd name="connsiteX2" fmla="*/ 9152368 w 9152368"/>
              <a:gd name="connsiteY2" fmla="*/ 545228 h 1316753"/>
              <a:gd name="connsiteX3" fmla="*/ 2173 w 9152368"/>
              <a:gd name="connsiteY3" fmla="*/ 1316753 h 1316753"/>
              <a:gd name="connsiteX4" fmla="*/ 0 w 9152368"/>
              <a:gd name="connsiteY4" fmla="*/ 788069 h 1316753"/>
              <a:gd name="connsiteX0" fmla="*/ 1137 w 9153505"/>
              <a:gd name="connsiteY0" fmla="*/ 788069 h 1062753"/>
              <a:gd name="connsiteX1" fmla="*/ 9153505 w 9153505"/>
              <a:gd name="connsiteY1" fmla="*/ 0 h 1062753"/>
              <a:gd name="connsiteX2" fmla="*/ 9153505 w 9153505"/>
              <a:gd name="connsiteY2" fmla="*/ 545228 h 1062753"/>
              <a:gd name="connsiteX3" fmla="*/ 135 w 9153505"/>
              <a:gd name="connsiteY3" fmla="*/ 1062753 h 1062753"/>
              <a:gd name="connsiteX4" fmla="*/ 1137 w 9153505"/>
              <a:gd name="connsiteY4" fmla="*/ 788069 h 1062753"/>
              <a:gd name="connsiteX0" fmla="*/ 29590 w 9153383"/>
              <a:gd name="connsiteY0" fmla="*/ 892844 h 1062753"/>
              <a:gd name="connsiteX1" fmla="*/ 9153383 w 9153383"/>
              <a:gd name="connsiteY1" fmla="*/ 0 h 1062753"/>
              <a:gd name="connsiteX2" fmla="*/ 9153383 w 9153383"/>
              <a:gd name="connsiteY2" fmla="*/ 545228 h 1062753"/>
              <a:gd name="connsiteX3" fmla="*/ 13 w 9153383"/>
              <a:gd name="connsiteY3" fmla="*/ 1062753 h 1062753"/>
              <a:gd name="connsiteX4" fmla="*/ 29590 w 9153383"/>
              <a:gd name="connsiteY4" fmla="*/ 892844 h 1062753"/>
              <a:gd name="connsiteX0" fmla="*/ 65301 w 9189094"/>
              <a:gd name="connsiteY0" fmla="*/ 892844 h 1146097"/>
              <a:gd name="connsiteX1" fmla="*/ 9189094 w 9189094"/>
              <a:gd name="connsiteY1" fmla="*/ 0 h 1146097"/>
              <a:gd name="connsiteX2" fmla="*/ 9189094 w 9189094"/>
              <a:gd name="connsiteY2" fmla="*/ 545228 h 1146097"/>
              <a:gd name="connsiteX3" fmla="*/ 5 w 9189094"/>
              <a:gd name="connsiteY3" fmla="*/ 1146097 h 1146097"/>
              <a:gd name="connsiteX4" fmla="*/ 65301 w 9189094"/>
              <a:gd name="connsiteY4" fmla="*/ 892844 h 1146097"/>
              <a:gd name="connsiteX0" fmla="*/ 29590 w 9153383"/>
              <a:gd name="connsiteY0" fmla="*/ 892844 h 1146097"/>
              <a:gd name="connsiteX1" fmla="*/ 9153383 w 9153383"/>
              <a:gd name="connsiteY1" fmla="*/ 0 h 1146097"/>
              <a:gd name="connsiteX2" fmla="*/ 9153383 w 9153383"/>
              <a:gd name="connsiteY2" fmla="*/ 545228 h 1146097"/>
              <a:gd name="connsiteX3" fmla="*/ 13 w 9153383"/>
              <a:gd name="connsiteY3" fmla="*/ 1146097 h 1146097"/>
              <a:gd name="connsiteX4" fmla="*/ 29590 w 9153383"/>
              <a:gd name="connsiteY4" fmla="*/ 892844 h 1146097"/>
              <a:gd name="connsiteX0" fmla="*/ 29590 w 9153383"/>
              <a:gd name="connsiteY0" fmla="*/ 892844 h 1146097"/>
              <a:gd name="connsiteX1" fmla="*/ 9153383 w 9153383"/>
              <a:gd name="connsiteY1" fmla="*/ 0 h 1146097"/>
              <a:gd name="connsiteX2" fmla="*/ 9153383 w 9153383"/>
              <a:gd name="connsiteY2" fmla="*/ 545228 h 1146097"/>
              <a:gd name="connsiteX3" fmla="*/ 13 w 9153383"/>
              <a:gd name="connsiteY3" fmla="*/ 1146097 h 1146097"/>
              <a:gd name="connsiteX4" fmla="*/ 29590 w 9153383"/>
              <a:gd name="connsiteY4" fmla="*/ 892844 h 1146097"/>
              <a:gd name="connsiteX0" fmla="*/ 1137 w 9153505"/>
              <a:gd name="connsiteY0" fmla="*/ 1028575 h 1146097"/>
              <a:gd name="connsiteX1" fmla="*/ 9153505 w 9153505"/>
              <a:gd name="connsiteY1" fmla="*/ 0 h 1146097"/>
              <a:gd name="connsiteX2" fmla="*/ 9153505 w 9153505"/>
              <a:gd name="connsiteY2" fmla="*/ 545228 h 1146097"/>
              <a:gd name="connsiteX3" fmla="*/ 135 w 9153505"/>
              <a:gd name="connsiteY3" fmla="*/ 1146097 h 1146097"/>
              <a:gd name="connsiteX4" fmla="*/ 1137 w 9153505"/>
              <a:gd name="connsiteY4" fmla="*/ 1028575 h 1146097"/>
              <a:gd name="connsiteX0" fmla="*/ 1078 w 9153446"/>
              <a:gd name="connsiteY0" fmla="*/ 1028575 h 1146097"/>
              <a:gd name="connsiteX1" fmla="*/ 9153446 w 9153446"/>
              <a:gd name="connsiteY1" fmla="*/ 0 h 1146097"/>
              <a:gd name="connsiteX2" fmla="*/ 9153446 w 9153446"/>
              <a:gd name="connsiteY2" fmla="*/ 545228 h 1146097"/>
              <a:gd name="connsiteX3" fmla="*/ 76 w 9153446"/>
              <a:gd name="connsiteY3" fmla="*/ 1146097 h 1146097"/>
              <a:gd name="connsiteX4" fmla="*/ 1078 w 9153446"/>
              <a:gd name="connsiteY4" fmla="*/ 1028575 h 1146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3446" h="1146097">
                <a:moveTo>
                  <a:pt x="1078" y="1028575"/>
                </a:moveTo>
                <a:lnTo>
                  <a:pt x="9153446" y="0"/>
                </a:lnTo>
                <a:lnTo>
                  <a:pt x="9153446" y="545228"/>
                </a:lnTo>
                <a:lnTo>
                  <a:pt x="76" y="1146097"/>
                </a:lnTo>
                <a:cubicBezTo>
                  <a:pt x="-648" y="1122269"/>
                  <a:pt x="4183" y="1073835"/>
                  <a:pt x="1078" y="1028575"/>
                </a:cubicBezTo>
                <a:close/>
              </a:path>
            </a:pathLst>
          </a:custGeom>
          <a:solidFill>
            <a:srgbClr val="F2A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25000"/>
          </a:p>
        </p:txBody>
      </p:sp>
      <p:sp>
        <p:nvSpPr>
          <p:cNvPr id="9" name="Rectangle 8">
            <a:extLst>
              <a:ext uri="{FF2B5EF4-FFF2-40B4-BE49-F238E27FC236}">
                <a16:creationId xmlns:a16="http://schemas.microsoft.com/office/drawing/2014/main" id="{8625F02B-4393-4638-9487-98FC36F3351D}"/>
              </a:ext>
            </a:extLst>
          </p:cNvPr>
          <p:cNvSpPr/>
          <p:nvPr/>
        </p:nvSpPr>
        <p:spPr>
          <a:xfrm>
            <a:off x="-2172" y="4397542"/>
            <a:ext cx="9152368" cy="1316753"/>
          </a:xfrm>
          <a:custGeom>
            <a:avLst/>
            <a:gdLst>
              <a:gd name="connsiteX0" fmla="*/ 0 w 9150195"/>
              <a:gd name="connsiteY0" fmla="*/ 0 h 1316753"/>
              <a:gd name="connsiteX1" fmla="*/ 9150195 w 9150195"/>
              <a:gd name="connsiteY1" fmla="*/ 0 h 1316753"/>
              <a:gd name="connsiteX2" fmla="*/ 9150195 w 9150195"/>
              <a:gd name="connsiteY2" fmla="*/ 1316753 h 1316753"/>
              <a:gd name="connsiteX3" fmla="*/ 0 w 9150195"/>
              <a:gd name="connsiteY3" fmla="*/ 1316753 h 1316753"/>
              <a:gd name="connsiteX4" fmla="*/ 0 w 9150195"/>
              <a:gd name="connsiteY4" fmla="*/ 0 h 1316753"/>
              <a:gd name="connsiteX0" fmla="*/ 0 w 9168243"/>
              <a:gd name="connsiteY0" fmla="*/ 902369 h 1316753"/>
              <a:gd name="connsiteX1" fmla="*/ 9168243 w 9168243"/>
              <a:gd name="connsiteY1" fmla="*/ 0 h 1316753"/>
              <a:gd name="connsiteX2" fmla="*/ 9168243 w 9168243"/>
              <a:gd name="connsiteY2" fmla="*/ 1316753 h 1316753"/>
              <a:gd name="connsiteX3" fmla="*/ 18048 w 9168243"/>
              <a:gd name="connsiteY3" fmla="*/ 1316753 h 1316753"/>
              <a:gd name="connsiteX4" fmla="*/ 0 w 9168243"/>
              <a:gd name="connsiteY4" fmla="*/ 902369 h 1316753"/>
              <a:gd name="connsiteX0" fmla="*/ 0 w 9152368"/>
              <a:gd name="connsiteY0" fmla="*/ 788069 h 1316753"/>
              <a:gd name="connsiteX1" fmla="*/ 9152368 w 9152368"/>
              <a:gd name="connsiteY1" fmla="*/ 0 h 1316753"/>
              <a:gd name="connsiteX2" fmla="*/ 9152368 w 9152368"/>
              <a:gd name="connsiteY2" fmla="*/ 1316753 h 1316753"/>
              <a:gd name="connsiteX3" fmla="*/ 2173 w 9152368"/>
              <a:gd name="connsiteY3" fmla="*/ 1316753 h 1316753"/>
              <a:gd name="connsiteX4" fmla="*/ 0 w 9152368"/>
              <a:gd name="connsiteY4" fmla="*/ 788069 h 13167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2368" h="1316753">
                <a:moveTo>
                  <a:pt x="0" y="788069"/>
                </a:moveTo>
                <a:lnTo>
                  <a:pt x="9152368" y="0"/>
                </a:lnTo>
                <a:lnTo>
                  <a:pt x="9152368" y="1316753"/>
                </a:lnTo>
                <a:lnTo>
                  <a:pt x="2173" y="1316753"/>
                </a:lnTo>
                <a:cubicBezTo>
                  <a:pt x="1449" y="1140525"/>
                  <a:pt x="724" y="964297"/>
                  <a:pt x="0" y="788069"/>
                </a:cubicBezTo>
                <a:close/>
              </a:path>
            </a:pathLst>
          </a:cu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85800" y="2823058"/>
            <a:ext cx="7086600" cy="14605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2" name="Title 1"/>
          <p:cNvSpPr>
            <a:spLocks noGrp="1"/>
          </p:cNvSpPr>
          <p:nvPr>
            <p:ph type="ctrTitle"/>
          </p:nvPr>
        </p:nvSpPr>
        <p:spPr>
          <a:xfrm>
            <a:off x="685800" y="1277208"/>
            <a:ext cx="7772400" cy="1225021"/>
          </a:xfrm>
        </p:spPr>
        <p:txBody>
          <a:bodyPr/>
          <a:lstStyle>
            <a:lvl1pPr algn="l">
              <a:defRPr/>
            </a:lvl1pPr>
          </a:lstStyle>
          <a:p>
            <a:r>
              <a:rPr lang="en-US"/>
              <a:t>Click to edit Master title style</a:t>
            </a:r>
            <a:endParaRPr lang="en-US" dirty="0"/>
          </a:p>
        </p:txBody>
      </p:sp>
      <p:pic>
        <p:nvPicPr>
          <p:cNvPr id="7" name="Picture 6" descr="USPTO logo">
            <a:extLst>
              <a:ext uri="{FF2B5EF4-FFF2-40B4-BE49-F238E27FC236}">
                <a16:creationId xmlns:a16="http://schemas.microsoft.com/office/drawing/2014/main" id="{3594C3FA-D04D-4DE1-895D-DDA79346B786}"/>
              </a:ext>
            </a:extLst>
          </p:cNvPr>
          <p:cNvPicPr>
            <a:picLocks noChangeAspect="1"/>
          </p:cNvPicPr>
          <p:nvPr/>
        </p:nvPicPr>
        <p:blipFill>
          <a:blip r:embed="rId2"/>
          <a:stretch>
            <a:fillRect/>
          </a:stretch>
        </p:blipFill>
        <p:spPr>
          <a:xfrm>
            <a:off x="5510462" y="4995136"/>
            <a:ext cx="3442007" cy="417213"/>
          </a:xfrm>
          <a:prstGeom prst="rect">
            <a:avLst/>
          </a:prstGeom>
        </p:spPr>
      </p:pic>
      <p:sp>
        <p:nvSpPr>
          <p:cNvPr id="15" name="Isosceles Triangle 14">
            <a:extLst>
              <a:ext uri="{FF2B5EF4-FFF2-40B4-BE49-F238E27FC236}">
                <a16:creationId xmlns:a16="http://schemas.microsoft.com/office/drawing/2014/main" id="{FED903D0-1E66-4915-8FFA-407D4C5B2B02}"/>
              </a:ext>
            </a:extLst>
          </p:cNvPr>
          <p:cNvSpPr/>
          <p:nvPr/>
        </p:nvSpPr>
        <p:spPr>
          <a:xfrm>
            <a:off x="0" y="-6167"/>
            <a:ext cx="9164399" cy="301334"/>
          </a:xfrm>
          <a:custGeom>
            <a:avLst/>
            <a:gdLst>
              <a:gd name="connsiteX0" fmla="*/ 0 w 9152368"/>
              <a:gd name="connsiteY0" fmla="*/ 384859 h 384859"/>
              <a:gd name="connsiteX1" fmla="*/ 4576184 w 9152368"/>
              <a:gd name="connsiteY1" fmla="*/ 0 h 384859"/>
              <a:gd name="connsiteX2" fmla="*/ 9152368 w 9152368"/>
              <a:gd name="connsiteY2" fmla="*/ 384859 h 384859"/>
              <a:gd name="connsiteX3" fmla="*/ 0 w 9152368"/>
              <a:gd name="connsiteY3" fmla="*/ 384859 h 384859"/>
              <a:gd name="connsiteX0" fmla="*/ 0 w 9164399"/>
              <a:gd name="connsiteY0" fmla="*/ 1106905 h 1106905"/>
              <a:gd name="connsiteX1" fmla="*/ 4576184 w 9164399"/>
              <a:gd name="connsiteY1" fmla="*/ 722046 h 1106905"/>
              <a:gd name="connsiteX2" fmla="*/ 9164399 w 9164399"/>
              <a:gd name="connsiteY2" fmla="*/ 0 h 1106905"/>
              <a:gd name="connsiteX3" fmla="*/ 0 w 9164399"/>
              <a:gd name="connsiteY3" fmla="*/ 1106905 h 1106905"/>
              <a:gd name="connsiteX0" fmla="*/ 0 w 9164399"/>
              <a:gd name="connsiteY0" fmla="*/ 6015 h 722046"/>
              <a:gd name="connsiteX1" fmla="*/ 4576184 w 9164399"/>
              <a:gd name="connsiteY1" fmla="*/ 722046 h 722046"/>
              <a:gd name="connsiteX2" fmla="*/ 9164399 w 9164399"/>
              <a:gd name="connsiteY2" fmla="*/ 0 h 722046"/>
              <a:gd name="connsiteX3" fmla="*/ 0 w 9164399"/>
              <a:gd name="connsiteY3" fmla="*/ 6015 h 722046"/>
              <a:gd name="connsiteX0" fmla="*/ 0 w 9164399"/>
              <a:gd name="connsiteY0" fmla="*/ 6015 h 499461"/>
              <a:gd name="connsiteX1" fmla="*/ 4184 w 9164399"/>
              <a:gd name="connsiteY1" fmla="*/ 499461 h 499461"/>
              <a:gd name="connsiteX2" fmla="*/ 9164399 w 9164399"/>
              <a:gd name="connsiteY2" fmla="*/ 0 h 499461"/>
              <a:gd name="connsiteX3" fmla="*/ 0 w 9164399"/>
              <a:gd name="connsiteY3" fmla="*/ 6015 h 499461"/>
            </a:gdLst>
            <a:ahLst/>
            <a:cxnLst>
              <a:cxn ang="0">
                <a:pos x="connsiteX0" y="connsiteY0"/>
              </a:cxn>
              <a:cxn ang="0">
                <a:pos x="connsiteX1" y="connsiteY1"/>
              </a:cxn>
              <a:cxn ang="0">
                <a:pos x="connsiteX2" y="connsiteY2"/>
              </a:cxn>
              <a:cxn ang="0">
                <a:pos x="connsiteX3" y="connsiteY3"/>
              </a:cxn>
            </a:cxnLst>
            <a:rect l="l" t="t" r="r" b="b"/>
            <a:pathLst>
              <a:path w="9164399" h="499461">
                <a:moveTo>
                  <a:pt x="0" y="6015"/>
                </a:moveTo>
                <a:cubicBezTo>
                  <a:pt x="1395" y="170497"/>
                  <a:pt x="2789" y="334979"/>
                  <a:pt x="4184" y="499461"/>
                </a:cubicBezTo>
                <a:lnTo>
                  <a:pt x="9164399" y="0"/>
                </a:lnTo>
                <a:lnTo>
                  <a:pt x="0" y="6015"/>
                </a:lnTo>
                <a:close/>
              </a:path>
            </a:pathLst>
          </a:cu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3204081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 preserve="1">
  <p:cSld name="Title Slide with background">
    <p:spTree>
      <p:nvGrpSpPr>
        <p:cNvPr id="1" name=""/>
        <p:cNvGrpSpPr/>
        <p:nvPr/>
      </p:nvGrpSpPr>
      <p:grpSpPr>
        <a:xfrm>
          <a:off x="0" y="0"/>
          <a:ext cx="0" cy="0"/>
          <a:chOff x="0" y="0"/>
          <a:chExt cx="0" cy="0"/>
        </a:xfrm>
      </p:grpSpPr>
      <p:pic>
        <p:nvPicPr>
          <p:cNvPr id="7" name="Picture 6" title="Patent drawing background"/>
          <p:cNvPicPr>
            <a:picLocks noChangeAspect="1"/>
          </p:cNvPicPr>
          <p:nvPr/>
        </p:nvPicPr>
        <p:blipFill rotWithShape="1">
          <a:blip r:embed="rId2"/>
          <a:srcRect r="-76"/>
          <a:stretch/>
        </p:blipFill>
        <p:spPr>
          <a:xfrm>
            <a:off x="0" y="42389"/>
            <a:ext cx="9150889" cy="5456393"/>
          </a:xfrm>
          <a:prstGeom prst="rect">
            <a:avLst/>
          </a:prstGeom>
        </p:spPr>
      </p:pic>
      <p:sp>
        <p:nvSpPr>
          <p:cNvPr id="3" name="Subtitle 2"/>
          <p:cNvSpPr>
            <a:spLocks noGrp="1"/>
          </p:cNvSpPr>
          <p:nvPr>
            <p:ph type="subTitle" idx="1"/>
          </p:nvPr>
        </p:nvSpPr>
        <p:spPr>
          <a:xfrm>
            <a:off x="685800" y="2826248"/>
            <a:ext cx="7086600" cy="14605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2" name="Title 1"/>
          <p:cNvSpPr>
            <a:spLocks noGrp="1"/>
          </p:cNvSpPr>
          <p:nvPr>
            <p:ph type="ctrTitle"/>
          </p:nvPr>
        </p:nvSpPr>
        <p:spPr>
          <a:xfrm>
            <a:off x="685800" y="1277208"/>
            <a:ext cx="7772400" cy="1225021"/>
          </a:xfrm>
        </p:spPr>
        <p:txBody>
          <a:bodyPr/>
          <a:lstStyle>
            <a:lvl1pPr algn="l">
              <a:defRPr/>
            </a:lvl1pPr>
          </a:lstStyle>
          <a:p>
            <a:r>
              <a:rPr lang="en-US"/>
              <a:t>Click to edit Master title style</a:t>
            </a:r>
            <a:endParaRPr lang="en-US" dirty="0"/>
          </a:p>
        </p:txBody>
      </p:sp>
      <p:sp>
        <p:nvSpPr>
          <p:cNvPr id="9" name="Rectangle 8">
            <a:extLst>
              <a:ext uri="{FF2B5EF4-FFF2-40B4-BE49-F238E27FC236}">
                <a16:creationId xmlns:a16="http://schemas.microsoft.com/office/drawing/2014/main" id="{D47750E4-82AA-4845-9B45-E30EEC1FB7FA}"/>
              </a:ext>
            </a:extLst>
          </p:cNvPr>
          <p:cNvSpPr/>
          <p:nvPr/>
        </p:nvSpPr>
        <p:spPr>
          <a:xfrm>
            <a:off x="-3250" y="4154346"/>
            <a:ext cx="9153446" cy="1146097"/>
          </a:xfrm>
          <a:custGeom>
            <a:avLst/>
            <a:gdLst>
              <a:gd name="connsiteX0" fmla="*/ 0 w 9150195"/>
              <a:gd name="connsiteY0" fmla="*/ 0 h 1316753"/>
              <a:gd name="connsiteX1" fmla="*/ 9150195 w 9150195"/>
              <a:gd name="connsiteY1" fmla="*/ 0 h 1316753"/>
              <a:gd name="connsiteX2" fmla="*/ 9150195 w 9150195"/>
              <a:gd name="connsiteY2" fmla="*/ 1316753 h 1316753"/>
              <a:gd name="connsiteX3" fmla="*/ 0 w 9150195"/>
              <a:gd name="connsiteY3" fmla="*/ 1316753 h 1316753"/>
              <a:gd name="connsiteX4" fmla="*/ 0 w 9150195"/>
              <a:gd name="connsiteY4" fmla="*/ 0 h 1316753"/>
              <a:gd name="connsiteX0" fmla="*/ 0 w 9168243"/>
              <a:gd name="connsiteY0" fmla="*/ 902369 h 1316753"/>
              <a:gd name="connsiteX1" fmla="*/ 9168243 w 9168243"/>
              <a:gd name="connsiteY1" fmla="*/ 0 h 1316753"/>
              <a:gd name="connsiteX2" fmla="*/ 9168243 w 9168243"/>
              <a:gd name="connsiteY2" fmla="*/ 1316753 h 1316753"/>
              <a:gd name="connsiteX3" fmla="*/ 18048 w 9168243"/>
              <a:gd name="connsiteY3" fmla="*/ 1316753 h 1316753"/>
              <a:gd name="connsiteX4" fmla="*/ 0 w 9168243"/>
              <a:gd name="connsiteY4" fmla="*/ 902369 h 1316753"/>
              <a:gd name="connsiteX0" fmla="*/ 0 w 9152368"/>
              <a:gd name="connsiteY0" fmla="*/ 788069 h 1316753"/>
              <a:gd name="connsiteX1" fmla="*/ 9152368 w 9152368"/>
              <a:gd name="connsiteY1" fmla="*/ 0 h 1316753"/>
              <a:gd name="connsiteX2" fmla="*/ 9152368 w 9152368"/>
              <a:gd name="connsiteY2" fmla="*/ 1316753 h 1316753"/>
              <a:gd name="connsiteX3" fmla="*/ 2173 w 9152368"/>
              <a:gd name="connsiteY3" fmla="*/ 1316753 h 1316753"/>
              <a:gd name="connsiteX4" fmla="*/ 0 w 9152368"/>
              <a:gd name="connsiteY4" fmla="*/ 788069 h 1316753"/>
              <a:gd name="connsiteX0" fmla="*/ 0 w 9152368"/>
              <a:gd name="connsiteY0" fmla="*/ 788069 h 1316753"/>
              <a:gd name="connsiteX1" fmla="*/ 9152368 w 9152368"/>
              <a:gd name="connsiteY1" fmla="*/ 0 h 1316753"/>
              <a:gd name="connsiteX2" fmla="*/ 9152368 w 9152368"/>
              <a:gd name="connsiteY2" fmla="*/ 545228 h 1316753"/>
              <a:gd name="connsiteX3" fmla="*/ 2173 w 9152368"/>
              <a:gd name="connsiteY3" fmla="*/ 1316753 h 1316753"/>
              <a:gd name="connsiteX4" fmla="*/ 0 w 9152368"/>
              <a:gd name="connsiteY4" fmla="*/ 788069 h 1316753"/>
              <a:gd name="connsiteX0" fmla="*/ 1137 w 9153505"/>
              <a:gd name="connsiteY0" fmla="*/ 788069 h 1062753"/>
              <a:gd name="connsiteX1" fmla="*/ 9153505 w 9153505"/>
              <a:gd name="connsiteY1" fmla="*/ 0 h 1062753"/>
              <a:gd name="connsiteX2" fmla="*/ 9153505 w 9153505"/>
              <a:gd name="connsiteY2" fmla="*/ 545228 h 1062753"/>
              <a:gd name="connsiteX3" fmla="*/ 135 w 9153505"/>
              <a:gd name="connsiteY3" fmla="*/ 1062753 h 1062753"/>
              <a:gd name="connsiteX4" fmla="*/ 1137 w 9153505"/>
              <a:gd name="connsiteY4" fmla="*/ 788069 h 1062753"/>
              <a:gd name="connsiteX0" fmla="*/ 29590 w 9153383"/>
              <a:gd name="connsiteY0" fmla="*/ 892844 h 1062753"/>
              <a:gd name="connsiteX1" fmla="*/ 9153383 w 9153383"/>
              <a:gd name="connsiteY1" fmla="*/ 0 h 1062753"/>
              <a:gd name="connsiteX2" fmla="*/ 9153383 w 9153383"/>
              <a:gd name="connsiteY2" fmla="*/ 545228 h 1062753"/>
              <a:gd name="connsiteX3" fmla="*/ 13 w 9153383"/>
              <a:gd name="connsiteY3" fmla="*/ 1062753 h 1062753"/>
              <a:gd name="connsiteX4" fmla="*/ 29590 w 9153383"/>
              <a:gd name="connsiteY4" fmla="*/ 892844 h 1062753"/>
              <a:gd name="connsiteX0" fmla="*/ 65301 w 9189094"/>
              <a:gd name="connsiteY0" fmla="*/ 892844 h 1146097"/>
              <a:gd name="connsiteX1" fmla="*/ 9189094 w 9189094"/>
              <a:gd name="connsiteY1" fmla="*/ 0 h 1146097"/>
              <a:gd name="connsiteX2" fmla="*/ 9189094 w 9189094"/>
              <a:gd name="connsiteY2" fmla="*/ 545228 h 1146097"/>
              <a:gd name="connsiteX3" fmla="*/ 5 w 9189094"/>
              <a:gd name="connsiteY3" fmla="*/ 1146097 h 1146097"/>
              <a:gd name="connsiteX4" fmla="*/ 65301 w 9189094"/>
              <a:gd name="connsiteY4" fmla="*/ 892844 h 1146097"/>
              <a:gd name="connsiteX0" fmla="*/ 29590 w 9153383"/>
              <a:gd name="connsiteY0" fmla="*/ 892844 h 1146097"/>
              <a:gd name="connsiteX1" fmla="*/ 9153383 w 9153383"/>
              <a:gd name="connsiteY1" fmla="*/ 0 h 1146097"/>
              <a:gd name="connsiteX2" fmla="*/ 9153383 w 9153383"/>
              <a:gd name="connsiteY2" fmla="*/ 545228 h 1146097"/>
              <a:gd name="connsiteX3" fmla="*/ 13 w 9153383"/>
              <a:gd name="connsiteY3" fmla="*/ 1146097 h 1146097"/>
              <a:gd name="connsiteX4" fmla="*/ 29590 w 9153383"/>
              <a:gd name="connsiteY4" fmla="*/ 892844 h 1146097"/>
              <a:gd name="connsiteX0" fmla="*/ 29590 w 9153383"/>
              <a:gd name="connsiteY0" fmla="*/ 892844 h 1146097"/>
              <a:gd name="connsiteX1" fmla="*/ 9153383 w 9153383"/>
              <a:gd name="connsiteY1" fmla="*/ 0 h 1146097"/>
              <a:gd name="connsiteX2" fmla="*/ 9153383 w 9153383"/>
              <a:gd name="connsiteY2" fmla="*/ 545228 h 1146097"/>
              <a:gd name="connsiteX3" fmla="*/ 13 w 9153383"/>
              <a:gd name="connsiteY3" fmla="*/ 1146097 h 1146097"/>
              <a:gd name="connsiteX4" fmla="*/ 29590 w 9153383"/>
              <a:gd name="connsiteY4" fmla="*/ 892844 h 1146097"/>
              <a:gd name="connsiteX0" fmla="*/ 1137 w 9153505"/>
              <a:gd name="connsiteY0" fmla="*/ 1028575 h 1146097"/>
              <a:gd name="connsiteX1" fmla="*/ 9153505 w 9153505"/>
              <a:gd name="connsiteY1" fmla="*/ 0 h 1146097"/>
              <a:gd name="connsiteX2" fmla="*/ 9153505 w 9153505"/>
              <a:gd name="connsiteY2" fmla="*/ 545228 h 1146097"/>
              <a:gd name="connsiteX3" fmla="*/ 135 w 9153505"/>
              <a:gd name="connsiteY3" fmla="*/ 1146097 h 1146097"/>
              <a:gd name="connsiteX4" fmla="*/ 1137 w 9153505"/>
              <a:gd name="connsiteY4" fmla="*/ 1028575 h 1146097"/>
              <a:gd name="connsiteX0" fmla="*/ 1078 w 9153446"/>
              <a:gd name="connsiteY0" fmla="*/ 1028575 h 1146097"/>
              <a:gd name="connsiteX1" fmla="*/ 9153446 w 9153446"/>
              <a:gd name="connsiteY1" fmla="*/ 0 h 1146097"/>
              <a:gd name="connsiteX2" fmla="*/ 9153446 w 9153446"/>
              <a:gd name="connsiteY2" fmla="*/ 545228 h 1146097"/>
              <a:gd name="connsiteX3" fmla="*/ 76 w 9153446"/>
              <a:gd name="connsiteY3" fmla="*/ 1146097 h 1146097"/>
              <a:gd name="connsiteX4" fmla="*/ 1078 w 9153446"/>
              <a:gd name="connsiteY4" fmla="*/ 1028575 h 1146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3446" h="1146097">
                <a:moveTo>
                  <a:pt x="1078" y="1028575"/>
                </a:moveTo>
                <a:lnTo>
                  <a:pt x="9153446" y="0"/>
                </a:lnTo>
                <a:lnTo>
                  <a:pt x="9153446" y="545228"/>
                </a:lnTo>
                <a:lnTo>
                  <a:pt x="76" y="1146097"/>
                </a:lnTo>
                <a:cubicBezTo>
                  <a:pt x="-648" y="1122269"/>
                  <a:pt x="4183" y="1073835"/>
                  <a:pt x="1078" y="1028575"/>
                </a:cubicBezTo>
                <a:close/>
              </a:path>
            </a:pathLst>
          </a:custGeom>
          <a:solidFill>
            <a:srgbClr val="F2A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25000"/>
          </a:p>
        </p:txBody>
      </p:sp>
      <p:sp>
        <p:nvSpPr>
          <p:cNvPr id="11" name="Rectangle 8">
            <a:extLst>
              <a:ext uri="{FF2B5EF4-FFF2-40B4-BE49-F238E27FC236}">
                <a16:creationId xmlns:a16="http://schemas.microsoft.com/office/drawing/2014/main" id="{93AA097B-91BE-4997-B48C-79834B5304EA}"/>
              </a:ext>
            </a:extLst>
          </p:cNvPr>
          <p:cNvSpPr/>
          <p:nvPr/>
        </p:nvSpPr>
        <p:spPr>
          <a:xfrm>
            <a:off x="-2172" y="4397542"/>
            <a:ext cx="9152368" cy="1316753"/>
          </a:xfrm>
          <a:custGeom>
            <a:avLst/>
            <a:gdLst>
              <a:gd name="connsiteX0" fmla="*/ 0 w 9150195"/>
              <a:gd name="connsiteY0" fmla="*/ 0 h 1316753"/>
              <a:gd name="connsiteX1" fmla="*/ 9150195 w 9150195"/>
              <a:gd name="connsiteY1" fmla="*/ 0 h 1316753"/>
              <a:gd name="connsiteX2" fmla="*/ 9150195 w 9150195"/>
              <a:gd name="connsiteY2" fmla="*/ 1316753 h 1316753"/>
              <a:gd name="connsiteX3" fmla="*/ 0 w 9150195"/>
              <a:gd name="connsiteY3" fmla="*/ 1316753 h 1316753"/>
              <a:gd name="connsiteX4" fmla="*/ 0 w 9150195"/>
              <a:gd name="connsiteY4" fmla="*/ 0 h 1316753"/>
              <a:gd name="connsiteX0" fmla="*/ 0 w 9168243"/>
              <a:gd name="connsiteY0" fmla="*/ 902369 h 1316753"/>
              <a:gd name="connsiteX1" fmla="*/ 9168243 w 9168243"/>
              <a:gd name="connsiteY1" fmla="*/ 0 h 1316753"/>
              <a:gd name="connsiteX2" fmla="*/ 9168243 w 9168243"/>
              <a:gd name="connsiteY2" fmla="*/ 1316753 h 1316753"/>
              <a:gd name="connsiteX3" fmla="*/ 18048 w 9168243"/>
              <a:gd name="connsiteY3" fmla="*/ 1316753 h 1316753"/>
              <a:gd name="connsiteX4" fmla="*/ 0 w 9168243"/>
              <a:gd name="connsiteY4" fmla="*/ 902369 h 1316753"/>
              <a:gd name="connsiteX0" fmla="*/ 0 w 9152368"/>
              <a:gd name="connsiteY0" fmla="*/ 788069 h 1316753"/>
              <a:gd name="connsiteX1" fmla="*/ 9152368 w 9152368"/>
              <a:gd name="connsiteY1" fmla="*/ 0 h 1316753"/>
              <a:gd name="connsiteX2" fmla="*/ 9152368 w 9152368"/>
              <a:gd name="connsiteY2" fmla="*/ 1316753 h 1316753"/>
              <a:gd name="connsiteX3" fmla="*/ 2173 w 9152368"/>
              <a:gd name="connsiteY3" fmla="*/ 1316753 h 1316753"/>
              <a:gd name="connsiteX4" fmla="*/ 0 w 9152368"/>
              <a:gd name="connsiteY4" fmla="*/ 788069 h 13167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2368" h="1316753">
                <a:moveTo>
                  <a:pt x="0" y="788069"/>
                </a:moveTo>
                <a:lnTo>
                  <a:pt x="9152368" y="0"/>
                </a:lnTo>
                <a:lnTo>
                  <a:pt x="9152368" y="1316753"/>
                </a:lnTo>
                <a:lnTo>
                  <a:pt x="2173" y="1316753"/>
                </a:lnTo>
                <a:cubicBezTo>
                  <a:pt x="1449" y="1140525"/>
                  <a:pt x="724" y="964297"/>
                  <a:pt x="0" y="788069"/>
                </a:cubicBezTo>
                <a:close/>
              </a:path>
            </a:pathLst>
          </a:cu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Isosceles Triangle 14">
            <a:extLst>
              <a:ext uri="{FF2B5EF4-FFF2-40B4-BE49-F238E27FC236}">
                <a16:creationId xmlns:a16="http://schemas.microsoft.com/office/drawing/2014/main" id="{46030774-377F-4EB6-AADB-7D5DE162977D}"/>
              </a:ext>
            </a:extLst>
          </p:cNvPr>
          <p:cNvSpPr/>
          <p:nvPr/>
        </p:nvSpPr>
        <p:spPr>
          <a:xfrm>
            <a:off x="0" y="-6167"/>
            <a:ext cx="9164399" cy="301334"/>
          </a:xfrm>
          <a:custGeom>
            <a:avLst/>
            <a:gdLst>
              <a:gd name="connsiteX0" fmla="*/ 0 w 9152368"/>
              <a:gd name="connsiteY0" fmla="*/ 384859 h 384859"/>
              <a:gd name="connsiteX1" fmla="*/ 4576184 w 9152368"/>
              <a:gd name="connsiteY1" fmla="*/ 0 h 384859"/>
              <a:gd name="connsiteX2" fmla="*/ 9152368 w 9152368"/>
              <a:gd name="connsiteY2" fmla="*/ 384859 h 384859"/>
              <a:gd name="connsiteX3" fmla="*/ 0 w 9152368"/>
              <a:gd name="connsiteY3" fmla="*/ 384859 h 384859"/>
              <a:gd name="connsiteX0" fmla="*/ 0 w 9164399"/>
              <a:gd name="connsiteY0" fmla="*/ 1106905 h 1106905"/>
              <a:gd name="connsiteX1" fmla="*/ 4576184 w 9164399"/>
              <a:gd name="connsiteY1" fmla="*/ 722046 h 1106905"/>
              <a:gd name="connsiteX2" fmla="*/ 9164399 w 9164399"/>
              <a:gd name="connsiteY2" fmla="*/ 0 h 1106905"/>
              <a:gd name="connsiteX3" fmla="*/ 0 w 9164399"/>
              <a:gd name="connsiteY3" fmla="*/ 1106905 h 1106905"/>
              <a:gd name="connsiteX0" fmla="*/ 0 w 9164399"/>
              <a:gd name="connsiteY0" fmla="*/ 6015 h 722046"/>
              <a:gd name="connsiteX1" fmla="*/ 4576184 w 9164399"/>
              <a:gd name="connsiteY1" fmla="*/ 722046 h 722046"/>
              <a:gd name="connsiteX2" fmla="*/ 9164399 w 9164399"/>
              <a:gd name="connsiteY2" fmla="*/ 0 h 722046"/>
              <a:gd name="connsiteX3" fmla="*/ 0 w 9164399"/>
              <a:gd name="connsiteY3" fmla="*/ 6015 h 722046"/>
              <a:gd name="connsiteX0" fmla="*/ 0 w 9164399"/>
              <a:gd name="connsiteY0" fmla="*/ 6015 h 499461"/>
              <a:gd name="connsiteX1" fmla="*/ 4184 w 9164399"/>
              <a:gd name="connsiteY1" fmla="*/ 499461 h 499461"/>
              <a:gd name="connsiteX2" fmla="*/ 9164399 w 9164399"/>
              <a:gd name="connsiteY2" fmla="*/ 0 h 499461"/>
              <a:gd name="connsiteX3" fmla="*/ 0 w 9164399"/>
              <a:gd name="connsiteY3" fmla="*/ 6015 h 499461"/>
            </a:gdLst>
            <a:ahLst/>
            <a:cxnLst>
              <a:cxn ang="0">
                <a:pos x="connsiteX0" y="connsiteY0"/>
              </a:cxn>
              <a:cxn ang="0">
                <a:pos x="connsiteX1" y="connsiteY1"/>
              </a:cxn>
              <a:cxn ang="0">
                <a:pos x="connsiteX2" y="connsiteY2"/>
              </a:cxn>
              <a:cxn ang="0">
                <a:pos x="connsiteX3" y="connsiteY3"/>
              </a:cxn>
            </a:cxnLst>
            <a:rect l="l" t="t" r="r" b="b"/>
            <a:pathLst>
              <a:path w="9164399" h="499461">
                <a:moveTo>
                  <a:pt x="0" y="6015"/>
                </a:moveTo>
                <a:cubicBezTo>
                  <a:pt x="1395" y="170497"/>
                  <a:pt x="2789" y="334979"/>
                  <a:pt x="4184" y="499461"/>
                </a:cubicBezTo>
                <a:lnTo>
                  <a:pt x="9164399" y="0"/>
                </a:lnTo>
                <a:lnTo>
                  <a:pt x="0" y="6015"/>
                </a:lnTo>
                <a:close/>
              </a:path>
            </a:pathLst>
          </a:cu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descr="USPTO logo">
            <a:extLst>
              <a:ext uri="{FF2B5EF4-FFF2-40B4-BE49-F238E27FC236}">
                <a16:creationId xmlns:a16="http://schemas.microsoft.com/office/drawing/2014/main" id="{709AAF22-60B0-4185-87B6-B3D8A78CA681}"/>
              </a:ext>
            </a:extLst>
          </p:cNvPr>
          <p:cNvPicPr>
            <a:picLocks noChangeAspect="1"/>
          </p:cNvPicPr>
          <p:nvPr/>
        </p:nvPicPr>
        <p:blipFill>
          <a:blip r:embed="rId3"/>
          <a:stretch>
            <a:fillRect/>
          </a:stretch>
        </p:blipFill>
        <p:spPr>
          <a:xfrm>
            <a:off x="5510462" y="4995136"/>
            <a:ext cx="3442007" cy="417213"/>
          </a:xfrm>
          <a:prstGeom prst="rect">
            <a:avLst/>
          </a:prstGeom>
        </p:spPr>
      </p:pic>
    </p:spTree>
    <p:extLst>
      <p:ext uri="{BB962C8B-B14F-4D97-AF65-F5344CB8AC3E}">
        <p14:creationId xmlns:p14="http://schemas.microsoft.com/office/powerpoint/2010/main" val="253040937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584"/>
            <a:ext cx="8229600" cy="3786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4" name="Slide Number Placeholder 3"/>
          <p:cNvSpPr>
            <a:spLocks noGrp="1"/>
          </p:cNvSpPr>
          <p:nvPr>
            <p:ph type="sldNum" sz="quarter" idx="10"/>
          </p:nvPr>
        </p:nvSpPr>
        <p:spPr/>
        <p:txBody>
          <a:bodyPr/>
          <a:lstStyle>
            <a:lvl1pPr>
              <a:defRPr sz="800">
                <a:solidFill>
                  <a:schemeClr val="tx1"/>
                </a:solidFill>
              </a:defRPr>
            </a:lvl1pPr>
          </a:lstStyle>
          <a:p>
            <a:fld id="{92DA454B-C859-4892-B9FA-68B588C9F547}" type="slidenum">
              <a:rPr lang="en-US" smtClean="0"/>
              <a:t>‹#›</a:t>
            </a:fld>
            <a:endParaRPr lang="en-US" dirty="0"/>
          </a:p>
        </p:txBody>
      </p:sp>
    </p:spTree>
    <p:extLst>
      <p:ext uri="{BB962C8B-B14F-4D97-AF65-F5344CB8AC3E}">
        <p14:creationId xmlns:p14="http://schemas.microsoft.com/office/powerpoint/2010/main" val="352599470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 2 line headline">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49582"/>
            <a:ext cx="8229600" cy="3491345"/>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4" name="Slide Number Placeholder 3"/>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32673843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97932"/>
            <a:ext cx="8229600" cy="864147"/>
          </a:xfrm>
        </p:spPr>
        <p:txBody>
          <a:bodyPr anchor="t" anchorCtr="0"/>
          <a:lstStyle>
            <a:lvl1pPr algn="l">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379921231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Divider slide">
    <p:spTree>
      <p:nvGrpSpPr>
        <p:cNvPr id="1" name=""/>
        <p:cNvGrpSpPr/>
        <p:nvPr/>
      </p:nvGrpSpPr>
      <p:grpSpPr>
        <a:xfrm>
          <a:off x="0" y="0"/>
          <a:ext cx="0" cy="0"/>
          <a:chOff x="0" y="0"/>
          <a:chExt cx="0" cy="0"/>
        </a:xfrm>
      </p:grpSpPr>
      <p:sp>
        <p:nvSpPr>
          <p:cNvPr id="4" name="Rectangle 3"/>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2" name="Title 1"/>
          <p:cNvSpPr>
            <a:spLocks noGrp="1"/>
          </p:cNvSpPr>
          <p:nvPr>
            <p:ph type="title"/>
          </p:nvPr>
        </p:nvSpPr>
        <p:spPr>
          <a:xfrm>
            <a:off x="722313" y="3672417"/>
            <a:ext cx="7772400" cy="1135063"/>
          </a:xfrm>
        </p:spPr>
        <p:txBody>
          <a:bodyPr anchor="t"/>
          <a:lstStyle>
            <a:lvl1pPr algn="l">
              <a:defRPr sz="4000" b="1" cap="none"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2">
                    <a:lumMod val="20000"/>
                    <a:lumOff val="8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7721954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48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2"/>
          <p:cNvSpPr>
            <a:spLocks noGrp="1"/>
          </p:cNvSpPr>
          <p:nvPr>
            <p:ph sz="half" idx="1"/>
          </p:nvPr>
        </p:nvSpPr>
        <p:spPr>
          <a:xfrm>
            <a:off x="457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5" name="Slide Number Placeholder 4"/>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35413384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4645026" y="1956335"/>
            <a:ext cx="4041775" cy="28696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423200"/>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1956335"/>
            <a:ext cx="4040188" cy="28696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ext Placeholder 2"/>
          <p:cNvSpPr>
            <a:spLocks noGrp="1"/>
          </p:cNvSpPr>
          <p:nvPr>
            <p:ph type="body" idx="1"/>
          </p:nvPr>
        </p:nvSpPr>
        <p:spPr>
          <a:xfrm>
            <a:off x="457200" y="1423200"/>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7" name="Slide Number Placeholder 6"/>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397414966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10250"/>
            <a:ext cx="8229600" cy="864147"/>
          </a:xfrm>
        </p:spPr>
        <p:txBody>
          <a:bodyPr anchor="t" anchorCtr="0"/>
          <a:lstStyle>
            <a:lvl1pPr algn="l">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386424228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173610416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5" name="Freeform 4"/>
          <p:cNvSpPr/>
          <p:nvPr/>
        </p:nvSpPr>
        <p:spPr>
          <a:xfrm>
            <a:off x="404558" y="452445"/>
            <a:ext cx="911259"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Content Placeholder 5"/>
          <p:cNvSpPr>
            <a:spLocks noGrp="1"/>
          </p:cNvSpPr>
          <p:nvPr>
            <p:ph sz="quarter" idx="4" hasCustomPrompt="1"/>
          </p:nvPr>
        </p:nvSpPr>
        <p:spPr>
          <a:xfrm>
            <a:off x="1065009" y="4131482"/>
            <a:ext cx="7681428" cy="489163"/>
          </a:xfrm>
        </p:spPr>
        <p:txBody>
          <a:bodyPr anchor="b">
            <a:normAutofit/>
          </a:bodyPr>
          <a:lstStyle>
            <a:lvl1pPr marL="0" indent="0" algn="r">
              <a:buFont typeface="Courier New" panose="02070309020205020404" pitchFamily="49" charset="0"/>
              <a:buNone/>
              <a:defRPr sz="1600" b="1" spc="200" baseline="0">
                <a:latin typeface="+mn-lt"/>
              </a:defRPr>
            </a:lvl1pPr>
            <a:lvl2pPr marL="891540" indent="-342900">
              <a:buFont typeface="Arial" panose="020B0604020202020204" pitchFamily="34" charset="0"/>
              <a:buChar char="•"/>
              <a:defRPr sz="2400"/>
            </a:lvl2pPr>
            <a:lvl3pPr marL="1371600" indent="-274320">
              <a:buFont typeface="Wingdings" panose="05000000000000000000" pitchFamily="2" charset="2"/>
              <a:buChar char="§"/>
              <a:defRPr sz="2160"/>
            </a:lvl3pPr>
            <a:lvl4pPr>
              <a:defRPr sz="1920"/>
            </a:lvl4pPr>
            <a:lvl5pPr>
              <a:defRPr sz="1920"/>
            </a:lvl5pPr>
            <a:lvl6pPr>
              <a:defRPr sz="1920"/>
            </a:lvl6pPr>
            <a:lvl7pPr>
              <a:defRPr sz="1920"/>
            </a:lvl7pPr>
            <a:lvl8pPr>
              <a:defRPr sz="1920"/>
            </a:lvl8pPr>
            <a:lvl9pPr>
              <a:defRPr sz="1920"/>
            </a:lvl9pPr>
          </a:lstStyle>
          <a:p>
            <a:pPr lvl="0"/>
            <a:r>
              <a:rPr lang="en-US" dirty="0"/>
              <a:t>- CREDIT IN ALL CAPS</a:t>
            </a:r>
          </a:p>
        </p:txBody>
      </p:sp>
      <p:sp>
        <p:nvSpPr>
          <p:cNvPr id="7" name="Title 1"/>
          <p:cNvSpPr>
            <a:spLocks noGrp="1"/>
          </p:cNvSpPr>
          <p:nvPr>
            <p:ph type="title" hasCustomPrompt="1"/>
          </p:nvPr>
        </p:nvSpPr>
        <p:spPr>
          <a:xfrm>
            <a:off x="747424" y="834887"/>
            <a:ext cx="7999012" cy="3101009"/>
          </a:xfrm>
        </p:spPr>
        <p:txBody>
          <a:bodyPr anchor="t">
            <a:normAutofit/>
          </a:bodyPr>
          <a:lstStyle>
            <a:lvl1pPr algn="l">
              <a:defRPr sz="4000" b="0" baseline="0">
                <a:latin typeface="+mj-lt"/>
              </a:defRPr>
            </a:lvl1pPr>
          </a:lstStyle>
          <a:p>
            <a:r>
              <a:rPr lang="en-US" dirty="0"/>
              <a:t>Quote here Twenty Words or Less. Keep it Short and Memorable. Quote here Twenty Words or Less. Keep it Short.”</a:t>
            </a:r>
          </a:p>
        </p:txBody>
      </p:sp>
      <p:sp>
        <p:nvSpPr>
          <p:cNvPr id="8" name="Slide Number Placeholder 7"/>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376631142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Opening slide with text">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6" name="Subtitle 2"/>
          <p:cNvSpPr>
            <a:spLocks noGrp="1"/>
          </p:cNvSpPr>
          <p:nvPr>
            <p:ph type="subTitle" idx="1" hasCustomPrompt="1"/>
          </p:nvPr>
        </p:nvSpPr>
        <p:spPr>
          <a:xfrm>
            <a:off x="685799" y="4348634"/>
            <a:ext cx="7885827" cy="746877"/>
          </a:xfrm>
        </p:spPr>
        <p:txBody>
          <a:bodyPr anchor="b">
            <a:normAutofit/>
          </a:bodyPr>
          <a:lstStyle>
            <a:lvl1pPr marL="0" indent="0" algn="ctr">
              <a:buNone/>
              <a:defRPr sz="2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title style</a:t>
            </a:r>
          </a:p>
        </p:txBody>
      </p:sp>
      <p:pic>
        <p:nvPicPr>
          <p:cNvPr id="5" name="Picture 4" descr="USPTO logo">
            <a:extLst>
              <a:ext uri="{FF2B5EF4-FFF2-40B4-BE49-F238E27FC236}">
                <a16:creationId xmlns:a16="http://schemas.microsoft.com/office/drawing/2014/main" id="{C707D8F9-906B-4ED4-AA33-A28BB4C90CFF}"/>
              </a:ext>
            </a:extLst>
          </p:cNvPr>
          <p:cNvPicPr>
            <a:picLocks noChangeAspect="1"/>
          </p:cNvPicPr>
          <p:nvPr/>
        </p:nvPicPr>
        <p:blipFill>
          <a:blip r:embed="rId2"/>
          <a:stretch>
            <a:fillRect/>
          </a:stretch>
        </p:blipFill>
        <p:spPr>
          <a:xfrm>
            <a:off x="2563844" y="1391176"/>
            <a:ext cx="4263263" cy="1990696"/>
          </a:xfrm>
          <a:prstGeom prst="rect">
            <a:avLst/>
          </a:prstGeom>
        </p:spPr>
      </p:pic>
    </p:spTree>
    <p:extLst>
      <p:ext uri="{BB962C8B-B14F-4D97-AF65-F5344CB8AC3E}">
        <p14:creationId xmlns:p14="http://schemas.microsoft.com/office/powerpoint/2010/main" val="276759423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Opening slide">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descr="USPTO logo"/>
          <p:cNvPicPr>
            <a:picLocks noChangeAspect="1"/>
          </p:cNvPicPr>
          <p:nvPr/>
        </p:nvPicPr>
        <p:blipFill>
          <a:blip r:embed="rId2"/>
          <a:stretch>
            <a:fillRect/>
          </a:stretch>
        </p:blipFill>
        <p:spPr>
          <a:xfrm>
            <a:off x="2561450" y="1867964"/>
            <a:ext cx="4129734" cy="1928346"/>
          </a:xfrm>
          <a:prstGeom prst="rect">
            <a:avLst/>
          </a:prstGeom>
        </p:spPr>
      </p:pic>
    </p:spTree>
    <p:extLst>
      <p:ext uri="{BB962C8B-B14F-4D97-AF65-F5344CB8AC3E}">
        <p14:creationId xmlns:p14="http://schemas.microsoft.com/office/powerpoint/2010/main" val="416975390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1406" y="916906"/>
            <a:ext cx="3881188" cy="3881188"/>
          </a:xfrm>
          <a:prstGeom prst="rect">
            <a:avLst/>
          </a:prstGeom>
        </p:spPr>
      </p:pic>
    </p:spTree>
    <p:extLst>
      <p:ext uri="{BB962C8B-B14F-4D97-AF65-F5344CB8AC3E}">
        <p14:creationId xmlns:p14="http://schemas.microsoft.com/office/powerpoint/2010/main" val="402442061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Closing slide with image disclaimer">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1406" y="916906"/>
            <a:ext cx="3881188" cy="3881188"/>
          </a:xfrm>
          <a:prstGeom prst="rect">
            <a:avLst/>
          </a:prstGeom>
        </p:spPr>
      </p:pic>
      <p:sp>
        <p:nvSpPr>
          <p:cNvPr id="2" name="TextBox 1"/>
          <p:cNvSpPr txBox="1"/>
          <p:nvPr/>
        </p:nvSpPr>
        <p:spPr>
          <a:xfrm>
            <a:off x="2499412" y="5129408"/>
            <a:ext cx="4145175" cy="253916"/>
          </a:xfrm>
          <a:prstGeom prst="rect">
            <a:avLst/>
          </a:prstGeom>
          <a:noFill/>
        </p:spPr>
        <p:txBody>
          <a:bodyPr wrap="square" rtlCol="0">
            <a:spAutoFit/>
          </a:bodyPr>
          <a:lstStyle/>
          <a:p>
            <a:pPr algn="ctr"/>
            <a:r>
              <a:rPr lang="en-US" sz="1050" dirty="0">
                <a:solidFill>
                  <a:schemeClr val="bg1"/>
                </a:solidFill>
              </a:rPr>
              <a:t>Images used in this presentation are</a:t>
            </a:r>
            <a:r>
              <a:rPr lang="en-US" sz="1050" baseline="0" dirty="0">
                <a:solidFill>
                  <a:schemeClr val="bg1"/>
                </a:solidFill>
              </a:rPr>
              <a:t> for educational purposes only.</a:t>
            </a:r>
            <a:endParaRPr lang="en-US" sz="1050" dirty="0">
              <a:solidFill>
                <a:schemeClr val="bg1"/>
              </a:solidFill>
            </a:endParaRPr>
          </a:p>
        </p:txBody>
      </p:sp>
    </p:spTree>
    <p:extLst>
      <p:ext uri="{BB962C8B-B14F-4D97-AF65-F5344CB8AC3E}">
        <p14:creationId xmlns:p14="http://schemas.microsoft.com/office/powerpoint/2010/main" val="12150642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106643651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Closing slide with contact info">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4526" y="916906"/>
            <a:ext cx="3881188" cy="3881188"/>
          </a:xfrm>
          <a:prstGeom prst="rect">
            <a:avLst/>
          </a:prstGeom>
        </p:spPr>
      </p:pic>
      <p:sp>
        <p:nvSpPr>
          <p:cNvPr id="18" name="TextBox 17"/>
          <p:cNvSpPr txBox="1"/>
          <p:nvPr/>
        </p:nvSpPr>
        <p:spPr>
          <a:xfrm>
            <a:off x="5303520" y="4210157"/>
            <a:ext cx="2816225"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kern="1200" dirty="0">
                <a:solidFill>
                  <a:schemeClr val="bg1"/>
                </a:solidFill>
                <a:latin typeface="Segoe UI" panose="020B0502040204020203" pitchFamily="34" charset="0"/>
                <a:ea typeface="+mn-ea"/>
                <a:cs typeface="Segoe UI" panose="020B0502040204020203" pitchFamily="34" charset="0"/>
              </a:rPr>
              <a:t>www.uspto.gov</a:t>
            </a:r>
          </a:p>
        </p:txBody>
      </p:sp>
      <p:sp>
        <p:nvSpPr>
          <p:cNvPr id="16" name="Text Placeholder 12"/>
          <p:cNvSpPr>
            <a:spLocks noGrp="1"/>
          </p:cNvSpPr>
          <p:nvPr>
            <p:ph type="body" sz="quarter" idx="13" hasCustomPrompt="1"/>
          </p:nvPr>
        </p:nvSpPr>
        <p:spPr>
          <a:xfrm>
            <a:off x="5303519" y="3828585"/>
            <a:ext cx="2816225" cy="386576"/>
          </a:xfrm>
        </p:spPr>
        <p:txBody>
          <a:bodyPr>
            <a:normAutofit/>
          </a:bodyPr>
          <a:lstStyle>
            <a:lvl1pPr marL="0" indent="0">
              <a:buNone/>
              <a:defRPr sz="1800" b="0">
                <a:solidFill>
                  <a:schemeClr val="bg1"/>
                </a:solidFill>
              </a:defRPr>
            </a:lvl1pPr>
          </a:lstStyle>
          <a:p>
            <a:pPr lvl="0"/>
            <a:r>
              <a:rPr lang="en-US" dirty="0"/>
              <a:t>Phone</a:t>
            </a:r>
          </a:p>
        </p:txBody>
      </p:sp>
      <p:sp>
        <p:nvSpPr>
          <p:cNvPr id="15" name="Text Placeholder 12"/>
          <p:cNvSpPr>
            <a:spLocks noGrp="1"/>
          </p:cNvSpPr>
          <p:nvPr>
            <p:ph type="body" sz="quarter" idx="12" hasCustomPrompt="1"/>
          </p:nvPr>
        </p:nvSpPr>
        <p:spPr>
          <a:xfrm>
            <a:off x="5303520" y="3462967"/>
            <a:ext cx="2816225" cy="365618"/>
          </a:xfrm>
        </p:spPr>
        <p:txBody>
          <a:bodyPr>
            <a:normAutofit/>
          </a:bodyPr>
          <a:lstStyle>
            <a:lvl1pPr marL="0" indent="0">
              <a:buNone/>
              <a:defRPr sz="1800" b="0">
                <a:solidFill>
                  <a:schemeClr val="bg1"/>
                </a:solidFill>
              </a:defRPr>
            </a:lvl1pPr>
          </a:lstStyle>
          <a:p>
            <a:pPr lvl="0"/>
            <a:r>
              <a:rPr lang="en-US" dirty="0"/>
              <a:t>Email</a:t>
            </a:r>
          </a:p>
        </p:txBody>
      </p:sp>
      <p:sp>
        <p:nvSpPr>
          <p:cNvPr id="14" name="Text Placeholder 12"/>
          <p:cNvSpPr>
            <a:spLocks noGrp="1"/>
          </p:cNvSpPr>
          <p:nvPr>
            <p:ph type="body" sz="quarter" idx="11" hasCustomPrompt="1"/>
          </p:nvPr>
        </p:nvSpPr>
        <p:spPr>
          <a:xfrm>
            <a:off x="5303520" y="2637699"/>
            <a:ext cx="2816225" cy="519383"/>
          </a:xfrm>
        </p:spPr>
        <p:txBody>
          <a:bodyPr>
            <a:normAutofit/>
          </a:bodyPr>
          <a:lstStyle>
            <a:lvl1pPr marL="0" indent="0">
              <a:buNone/>
              <a:defRPr sz="1800" b="0">
                <a:solidFill>
                  <a:schemeClr val="bg1"/>
                </a:solidFill>
              </a:defRPr>
            </a:lvl1pPr>
          </a:lstStyle>
          <a:p>
            <a:pPr lvl="0"/>
            <a:r>
              <a:rPr lang="en-US" dirty="0"/>
              <a:t>Title</a:t>
            </a:r>
          </a:p>
        </p:txBody>
      </p:sp>
      <p:sp>
        <p:nvSpPr>
          <p:cNvPr id="13" name="Text Placeholder 12"/>
          <p:cNvSpPr>
            <a:spLocks noGrp="1"/>
          </p:cNvSpPr>
          <p:nvPr>
            <p:ph type="body" sz="quarter" idx="10" hasCustomPrompt="1"/>
          </p:nvPr>
        </p:nvSpPr>
        <p:spPr>
          <a:xfrm>
            <a:off x="5303520" y="2103447"/>
            <a:ext cx="2816225" cy="519383"/>
          </a:xfrm>
        </p:spPr>
        <p:txBody>
          <a:bodyPr>
            <a:normAutofit/>
          </a:bodyPr>
          <a:lstStyle>
            <a:lvl1pPr marL="0" indent="0">
              <a:buNone/>
              <a:defRPr sz="2800" b="1">
                <a:solidFill>
                  <a:schemeClr val="bg1"/>
                </a:solidFill>
              </a:defRPr>
            </a:lvl1pPr>
          </a:lstStyle>
          <a:p>
            <a:pPr lvl="0"/>
            <a:r>
              <a:rPr lang="en-US" dirty="0"/>
              <a:t>Name</a:t>
            </a:r>
          </a:p>
        </p:txBody>
      </p:sp>
      <p:sp>
        <p:nvSpPr>
          <p:cNvPr id="2" name="TextBox 1"/>
          <p:cNvSpPr txBox="1"/>
          <p:nvPr/>
        </p:nvSpPr>
        <p:spPr>
          <a:xfrm>
            <a:off x="5303520" y="975743"/>
            <a:ext cx="3396343" cy="769441"/>
          </a:xfrm>
          <a:prstGeom prst="rect">
            <a:avLst/>
          </a:prstGeom>
          <a:noFill/>
        </p:spPr>
        <p:txBody>
          <a:bodyPr wrap="square" rtlCol="0">
            <a:spAutoFit/>
          </a:bodyPr>
          <a:lstStyle/>
          <a:p>
            <a:r>
              <a:rPr lang="en-US" sz="4400" b="1" dirty="0">
                <a:solidFill>
                  <a:schemeClr val="bg1"/>
                </a:solidFill>
              </a:rPr>
              <a:t>Thank</a:t>
            </a:r>
            <a:r>
              <a:rPr lang="en-US" sz="4400" b="1" baseline="0" dirty="0">
                <a:solidFill>
                  <a:schemeClr val="bg1"/>
                </a:solidFill>
              </a:rPr>
              <a:t> you!</a:t>
            </a:r>
          </a:p>
        </p:txBody>
      </p:sp>
    </p:spTree>
    <p:extLst>
      <p:ext uri="{BB962C8B-B14F-4D97-AF65-F5344CB8AC3E}">
        <p14:creationId xmlns:p14="http://schemas.microsoft.com/office/powerpoint/2010/main" val="83165362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Closing slide w/ contact info and disclaimer">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4526" y="916906"/>
            <a:ext cx="3881188" cy="3881188"/>
          </a:xfrm>
          <a:prstGeom prst="rect">
            <a:avLst/>
          </a:prstGeom>
        </p:spPr>
      </p:pic>
      <p:sp>
        <p:nvSpPr>
          <p:cNvPr id="10" name="TextBox 9"/>
          <p:cNvSpPr txBox="1"/>
          <p:nvPr/>
        </p:nvSpPr>
        <p:spPr>
          <a:xfrm>
            <a:off x="792532" y="5129408"/>
            <a:ext cx="4145175" cy="253916"/>
          </a:xfrm>
          <a:prstGeom prst="rect">
            <a:avLst/>
          </a:prstGeom>
          <a:noFill/>
        </p:spPr>
        <p:txBody>
          <a:bodyPr wrap="square" rtlCol="0">
            <a:spAutoFit/>
          </a:bodyPr>
          <a:lstStyle/>
          <a:p>
            <a:pPr algn="ctr"/>
            <a:r>
              <a:rPr lang="en-US" sz="1050" dirty="0">
                <a:solidFill>
                  <a:schemeClr val="bg1"/>
                </a:solidFill>
              </a:rPr>
              <a:t>Images used in this presentation are</a:t>
            </a:r>
            <a:r>
              <a:rPr lang="en-US" sz="1050" baseline="0" dirty="0">
                <a:solidFill>
                  <a:schemeClr val="bg1"/>
                </a:solidFill>
              </a:rPr>
              <a:t> for educational purposes only.</a:t>
            </a:r>
            <a:endParaRPr lang="en-US" sz="1050" dirty="0">
              <a:solidFill>
                <a:schemeClr val="bg1"/>
              </a:solidFill>
            </a:endParaRPr>
          </a:p>
        </p:txBody>
      </p:sp>
      <p:sp>
        <p:nvSpPr>
          <p:cNvPr id="18" name="TextBox 17"/>
          <p:cNvSpPr txBox="1"/>
          <p:nvPr/>
        </p:nvSpPr>
        <p:spPr>
          <a:xfrm>
            <a:off x="5303520" y="4210157"/>
            <a:ext cx="2816225"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kern="1200" dirty="0">
                <a:solidFill>
                  <a:schemeClr val="bg1"/>
                </a:solidFill>
                <a:latin typeface="Segoe UI" panose="020B0502040204020203" pitchFamily="34" charset="0"/>
                <a:ea typeface="+mn-ea"/>
                <a:cs typeface="Segoe UI" panose="020B0502040204020203" pitchFamily="34" charset="0"/>
              </a:rPr>
              <a:t>www.uspto.gov</a:t>
            </a:r>
          </a:p>
        </p:txBody>
      </p:sp>
      <p:sp>
        <p:nvSpPr>
          <p:cNvPr id="16" name="Text Placeholder 12"/>
          <p:cNvSpPr>
            <a:spLocks noGrp="1"/>
          </p:cNvSpPr>
          <p:nvPr>
            <p:ph type="body" sz="quarter" idx="13" hasCustomPrompt="1"/>
          </p:nvPr>
        </p:nvSpPr>
        <p:spPr>
          <a:xfrm>
            <a:off x="5303519" y="3828585"/>
            <a:ext cx="2816225" cy="386576"/>
          </a:xfrm>
        </p:spPr>
        <p:txBody>
          <a:bodyPr>
            <a:normAutofit/>
          </a:bodyPr>
          <a:lstStyle>
            <a:lvl1pPr marL="0" indent="0">
              <a:buNone/>
              <a:defRPr sz="1800" b="0">
                <a:solidFill>
                  <a:schemeClr val="bg1"/>
                </a:solidFill>
              </a:defRPr>
            </a:lvl1pPr>
          </a:lstStyle>
          <a:p>
            <a:pPr lvl="0"/>
            <a:r>
              <a:rPr lang="en-US" dirty="0"/>
              <a:t>Phone</a:t>
            </a:r>
          </a:p>
        </p:txBody>
      </p:sp>
      <p:sp>
        <p:nvSpPr>
          <p:cNvPr id="15" name="Text Placeholder 12"/>
          <p:cNvSpPr>
            <a:spLocks noGrp="1"/>
          </p:cNvSpPr>
          <p:nvPr>
            <p:ph type="body" sz="quarter" idx="12" hasCustomPrompt="1"/>
          </p:nvPr>
        </p:nvSpPr>
        <p:spPr>
          <a:xfrm>
            <a:off x="5303520" y="3462967"/>
            <a:ext cx="2816225" cy="365618"/>
          </a:xfrm>
        </p:spPr>
        <p:txBody>
          <a:bodyPr>
            <a:normAutofit/>
          </a:bodyPr>
          <a:lstStyle>
            <a:lvl1pPr marL="0" indent="0">
              <a:buNone/>
              <a:defRPr sz="1800" b="0">
                <a:solidFill>
                  <a:schemeClr val="bg1"/>
                </a:solidFill>
              </a:defRPr>
            </a:lvl1pPr>
          </a:lstStyle>
          <a:p>
            <a:pPr lvl="0"/>
            <a:r>
              <a:rPr lang="en-US" dirty="0"/>
              <a:t>Email</a:t>
            </a:r>
          </a:p>
        </p:txBody>
      </p:sp>
      <p:sp>
        <p:nvSpPr>
          <p:cNvPr id="14" name="Text Placeholder 12"/>
          <p:cNvSpPr>
            <a:spLocks noGrp="1"/>
          </p:cNvSpPr>
          <p:nvPr>
            <p:ph type="body" sz="quarter" idx="11" hasCustomPrompt="1"/>
          </p:nvPr>
        </p:nvSpPr>
        <p:spPr>
          <a:xfrm>
            <a:off x="5303520" y="2637699"/>
            <a:ext cx="2816225" cy="519383"/>
          </a:xfrm>
        </p:spPr>
        <p:txBody>
          <a:bodyPr>
            <a:normAutofit/>
          </a:bodyPr>
          <a:lstStyle>
            <a:lvl1pPr marL="0" indent="0">
              <a:buNone/>
              <a:defRPr sz="1800" b="0">
                <a:solidFill>
                  <a:schemeClr val="bg1"/>
                </a:solidFill>
              </a:defRPr>
            </a:lvl1pPr>
          </a:lstStyle>
          <a:p>
            <a:pPr lvl="0"/>
            <a:r>
              <a:rPr lang="en-US" dirty="0"/>
              <a:t>Title</a:t>
            </a:r>
          </a:p>
        </p:txBody>
      </p:sp>
      <p:sp>
        <p:nvSpPr>
          <p:cNvPr id="13" name="Text Placeholder 12"/>
          <p:cNvSpPr>
            <a:spLocks noGrp="1"/>
          </p:cNvSpPr>
          <p:nvPr>
            <p:ph type="body" sz="quarter" idx="10" hasCustomPrompt="1"/>
          </p:nvPr>
        </p:nvSpPr>
        <p:spPr>
          <a:xfrm>
            <a:off x="5303520" y="2103447"/>
            <a:ext cx="2816225" cy="519383"/>
          </a:xfrm>
        </p:spPr>
        <p:txBody>
          <a:bodyPr>
            <a:normAutofit/>
          </a:bodyPr>
          <a:lstStyle>
            <a:lvl1pPr marL="0" indent="0">
              <a:buNone/>
              <a:defRPr sz="2800" b="1">
                <a:solidFill>
                  <a:schemeClr val="bg1"/>
                </a:solidFill>
              </a:defRPr>
            </a:lvl1pPr>
          </a:lstStyle>
          <a:p>
            <a:pPr lvl="0"/>
            <a:r>
              <a:rPr lang="en-US" dirty="0"/>
              <a:t>Name</a:t>
            </a:r>
          </a:p>
        </p:txBody>
      </p:sp>
      <p:sp>
        <p:nvSpPr>
          <p:cNvPr id="2" name="TextBox 1"/>
          <p:cNvSpPr txBox="1"/>
          <p:nvPr/>
        </p:nvSpPr>
        <p:spPr>
          <a:xfrm>
            <a:off x="5303520" y="975743"/>
            <a:ext cx="3396343" cy="769441"/>
          </a:xfrm>
          <a:prstGeom prst="rect">
            <a:avLst/>
          </a:prstGeom>
          <a:noFill/>
        </p:spPr>
        <p:txBody>
          <a:bodyPr wrap="square" rtlCol="0">
            <a:spAutoFit/>
          </a:bodyPr>
          <a:lstStyle/>
          <a:p>
            <a:r>
              <a:rPr lang="en-US" sz="4400" b="1" dirty="0">
                <a:solidFill>
                  <a:schemeClr val="bg1"/>
                </a:solidFill>
              </a:rPr>
              <a:t>Thank</a:t>
            </a:r>
            <a:r>
              <a:rPr lang="en-US" sz="4400" b="1" baseline="0" dirty="0">
                <a:solidFill>
                  <a:schemeClr val="bg1"/>
                </a:solidFill>
              </a:rPr>
              <a:t> you!</a:t>
            </a:r>
          </a:p>
        </p:txBody>
      </p:sp>
    </p:spTree>
    <p:extLst>
      <p:ext uri="{BB962C8B-B14F-4D97-AF65-F5344CB8AC3E}">
        <p14:creationId xmlns:p14="http://schemas.microsoft.com/office/powerpoint/2010/main" val="348739759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no logo">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584"/>
            <a:ext cx="8229600" cy="3786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4" name="Slide Number Placeholder 3"/>
          <p:cNvSpPr>
            <a:spLocks noGrp="1"/>
          </p:cNvSpPr>
          <p:nvPr>
            <p:ph type="sldNum" sz="quarter" idx="10"/>
          </p:nvPr>
        </p:nvSpPr>
        <p:spPr/>
        <p:txBody>
          <a:bodyPr/>
          <a:lstStyle>
            <a:lvl1pPr>
              <a:defRPr sz="80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38320409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 2 line headline no logo">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49582"/>
            <a:ext cx="8229600" cy="3491345"/>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4" name="Slide Number Placeholder 3"/>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369878861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no logo">
    <p:spTree>
      <p:nvGrpSpPr>
        <p:cNvPr id="1" name=""/>
        <p:cNvGrpSpPr/>
        <p:nvPr/>
      </p:nvGrpSpPr>
      <p:grpSpPr>
        <a:xfrm>
          <a:off x="0" y="0"/>
          <a:ext cx="0" cy="0"/>
          <a:chOff x="0" y="0"/>
          <a:chExt cx="0" cy="0"/>
        </a:xfrm>
      </p:grpSpPr>
      <p:sp>
        <p:nvSpPr>
          <p:cNvPr id="2" name="Title 1"/>
          <p:cNvSpPr>
            <a:spLocks noGrp="1"/>
          </p:cNvSpPr>
          <p:nvPr>
            <p:ph type="title"/>
          </p:nvPr>
        </p:nvSpPr>
        <p:spPr>
          <a:xfrm>
            <a:off x="457200" y="310250"/>
            <a:ext cx="8229600" cy="864147"/>
          </a:xfrm>
        </p:spPr>
        <p:txBody>
          <a:bodyPr anchor="t" anchorCtr="0"/>
          <a:lstStyle>
            <a:lvl1pPr algn="l">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6454319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no logo">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16068767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Obj" preserve="1">
  <p:cSld name="Two Content - no logo">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48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2"/>
          <p:cNvSpPr>
            <a:spLocks noGrp="1"/>
          </p:cNvSpPr>
          <p:nvPr>
            <p:ph sz="half" idx="1"/>
          </p:nvPr>
        </p:nvSpPr>
        <p:spPr>
          <a:xfrm>
            <a:off x="457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5" name="Slide Number Placeholder 4"/>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28641274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Freeform 4" title="Quotation mark"/>
          <p:cNvSpPr/>
          <p:nvPr userDrawn="1"/>
        </p:nvSpPr>
        <p:spPr>
          <a:xfrm>
            <a:off x="404558" y="452445"/>
            <a:ext cx="911259"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Content Placeholder 5"/>
          <p:cNvSpPr>
            <a:spLocks noGrp="1"/>
          </p:cNvSpPr>
          <p:nvPr>
            <p:ph sz="quarter" idx="4" hasCustomPrompt="1"/>
          </p:nvPr>
        </p:nvSpPr>
        <p:spPr>
          <a:xfrm>
            <a:off x="1065009" y="4131482"/>
            <a:ext cx="7681428" cy="489163"/>
          </a:xfrm>
        </p:spPr>
        <p:txBody>
          <a:bodyPr anchor="b">
            <a:normAutofit/>
          </a:bodyPr>
          <a:lstStyle>
            <a:lvl1pPr marL="0" indent="0" algn="r">
              <a:buFont typeface="Courier New" panose="02070309020205020404" pitchFamily="49" charset="0"/>
              <a:buNone/>
              <a:defRPr sz="1600" b="1" spc="200" baseline="0">
                <a:latin typeface="+mn-lt"/>
              </a:defRPr>
            </a:lvl1pPr>
            <a:lvl2pPr marL="891540" indent="-342900">
              <a:buFont typeface="Arial" panose="020B0604020202020204" pitchFamily="34" charset="0"/>
              <a:buChar char="•"/>
              <a:defRPr sz="2400"/>
            </a:lvl2pPr>
            <a:lvl3pPr marL="1371600" indent="-274320">
              <a:buFont typeface="Wingdings" panose="05000000000000000000" pitchFamily="2" charset="2"/>
              <a:buChar char="§"/>
              <a:defRPr sz="2160"/>
            </a:lvl3pPr>
            <a:lvl4pPr>
              <a:defRPr sz="1920"/>
            </a:lvl4pPr>
            <a:lvl5pPr>
              <a:defRPr sz="1920"/>
            </a:lvl5pPr>
            <a:lvl6pPr>
              <a:defRPr sz="1920"/>
            </a:lvl6pPr>
            <a:lvl7pPr>
              <a:defRPr sz="1920"/>
            </a:lvl7pPr>
            <a:lvl8pPr>
              <a:defRPr sz="1920"/>
            </a:lvl8pPr>
            <a:lvl9pPr>
              <a:defRPr sz="1920"/>
            </a:lvl9pPr>
          </a:lstStyle>
          <a:p>
            <a:pPr lvl="0"/>
            <a:r>
              <a:rPr lang="en-US" dirty="0"/>
              <a:t>- CREDIT IN ALL CAPS</a:t>
            </a:r>
          </a:p>
        </p:txBody>
      </p:sp>
      <p:sp>
        <p:nvSpPr>
          <p:cNvPr id="7" name="Title 1"/>
          <p:cNvSpPr>
            <a:spLocks noGrp="1"/>
          </p:cNvSpPr>
          <p:nvPr>
            <p:ph type="title" hasCustomPrompt="1"/>
          </p:nvPr>
        </p:nvSpPr>
        <p:spPr>
          <a:xfrm>
            <a:off x="747424" y="834887"/>
            <a:ext cx="7999012" cy="3101009"/>
          </a:xfrm>
        </p:spPr>
        <p:txBody>
          <a:bodyPr anchor="t">
            <a:normAutofit/>
          </a:bodyPr>
          <a:lstStyle>
            <a:lvl1pPr algn="l">
              <a:defRPr sz="4000" b="0" baseline="0">
                <a:latin typeface="+mj-lt"/>
              </a:defRPr>
            </a:lvl1pPr>
          </a:lstStyle>
          <a:p>
            <a:r>
              <a:rPr lang="en-US" dirty="0"/>
              <a:t>Quote here Twenty Words or Less. Keep it Short and Memorable. Quote here Twenty Words or Less. Keep it Short.”</a:t>
            </a:r>
          </a:p>
        </p:txBody>
      </p:sp>
      <p:sp>
        <p:nvSpPr>
          <p:cNvPr id="8" name="Slide Number Placeholder 7"/>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119256175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type="blank" preserve="1">
  <p:cSld name="Complete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104663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3" name="Rectangle 8">
            <a:extLst>
              <a:ext uri="{FF2B5EF4-FFF2-40B4-BE49-F238E27FC236}">
                <a16:creationId xmlns:a16="http://schemas.microsoft.com/office/drawing/2014/main" id="{5EFCED2B-0FC3-4490-B611-B1F6603A7697}"/>
              </a:ext>
            </a:extLst>
          </p:cNvPr>
          <p:cNvSpPr/>
          <p:nvPr/>
        </p:nvSpPr>
        <p:spPr>
          <a:xfrm>
            <a:off x="-3250" y="4154346"/>
            <a:ext cx="9153446" cy="1146097"/>
          </a:xfrm>
          <a:custGeom>
            <a:avLst/>
            <a:gdLst>
              <a:gd name="connsiteX0" fmla="*/ 0 w 9150195"/>
              <a:gd name="connsiteY0" fmla="*/ 0 h 1316753"/>
              <a:gd name="connsiteX1" fmla="*/ 9150195 w 9150195"/>
              <a:gd name="connsiteY1" fmla="*/ 0 h 1316753"/>
              <a:gd name="connsiteX2" fmla="*/ 9150195 w 9150195"/>
              <a:gd name="connsiteY2" fmla="*/ 1316753 h 1316753"/>
              <a:gd name="connsiteX3" fmla="*/ 0 w 9150195"/>
              <a:gd name="connsiteY3" fmla="*/ 1316753 h 1316753"/>
              <a:gd name="connsiteX4" fmla="*/ 0 w 9150195"/>
              <a:gd name="connsiteY4" fmla="*/ 0 h 1316753"/>
              <a:gd name="connsiteX0" fmla="*/ 0 w 9168243"/>
              <a:gd name="connsiteY0" fmla="*/ 902369 h 1316753"/>
              <a:gd name="connsiteX1" fmla="*/ 9168243 w 9168243"/>
              <a:gd name="connsiteY1" fmla="*/ 0 h 1316753"/>
              <a:gd name="connsiteX2" fmla="*/ 9168243 w 9168243"/>
              <a:gd name="connsiteY2" fmla="*/ 1316753 h 1316753"/>
              <a:gd name="connsiteX3" fmla="*/ 18048 w 9168243"/>
              <a:gd name="connsiteY3" fmla="*/ 1316753 h 1316753"/>
              <a:gd name="connsiteX4" fmla="*/ 0 w 9168243"/>
              <a:gd name="connsiteY4" fmla="*/ 902369 h 1316753"/>
              <a:gd name="connsiteX0" fmla="*/ 0 w 9152368"/>
              <a:gd name="connsiteY0" fmla="*/ 788069 h 1316753"/>
              <a:gd name="connsiteX1" fmla="*/ 9152368 w 9152368"/>
              <a:gd name="connsiteY1" fmla="*/ 0 h 1316753"/>
              <a:gd name="connsiteX2" fmla="*/ 9152368 w 9152368"/>
              <a:gd name="connsiteY2" fmla="*/ 1316753 h 1316753"/>
              <a:gd name="connsiteX3" fmla="*/ 2173 w 9152368"/>
              <a:gd name="connsiteY3" fmla="*/ 1316753 h 1316753"/>
              <a:gd name="connsiteX4" fmla="*/ 0 w 9152368"/>
              <a:gd name="connsiteY4" fmla="*/ 788069 h 1316753"/>
              <a:gd name="connsiteX0" fmla="*/ 0 w 9152368"/>
              <a:gd name="connsiteY0" fmla="*/ 788069 h 1316753"/>
              <a:gd name="connsiteX1" fmla="*/ 9152368 w 9152368"/>
              <a:gd name="connsiteY1" fmla="*/ 0 h 1316753"/>
              <a:gd name="connsiteX2" fmla="*/ 9152368 w 9152368"/>
              <a:gd name="connsiteY2" fmla="*/ 545228 h 1316753"/>
              <a:gd name="connsiteX3" fmla="*/ 2173 w 9152368"/>
              <a:gd name="connsiteY3" fmla="*/ 1316753 h 1316753"/>
              <a:gd name="connsiteX4" fmla="*/ 0 w 9152368"/>
              <a:gd name="connsiteY4" fmla="*/ 788069 h 1316753"/>
              <a:gd name="connsiteX0" fmla="*/ 1137 w 9153505"/>
              <a:gd name="connsiteY0" fmla="*/ 788069 h 1062753"/>
              <a:gd name="connsiteX1" fmla="*/ 9153505 w 9153505"/>
              <a:gd name="connsiteY1" fmla="*/ 0 h 1062753"/>
              <a:gd name="connsiteX2" fmla="*/ 9153505 w 9153505"/>
              <a:gd name="connsiteY2" fmla="*/ 545228 h 1062753"/>
              <a:gd name="connsiteX3" fmla="*/ 135 w 9153505"/>
              <a:gd name="connsiteY3" fmla="*/ 1062753 h 1062753"/>
              <a:gd name="connsiteX4" fmla="*/ 1137 w 9153505"/>
              <a:gd name="connsiteY4" fmla="*/ 788069 h 1062753"/>
              <a:gd name="connsiteX0" fmla="*/ 29590 w 9153383"/>
              <a:gd name="connsiteY0" fmla="*/ 892844 h 1062753"/>
              <a:gd name="connsiteX1" fmla="*/ 9153383 w 9153383"/>
              <a:gd name="connsiteY1" fmla="*/ 0 h 1062753"/>
              <a:gd name="connsiteX2" fmla="*/ 9153383 w 9153383"/>
              <a:gd name="connsiteY2" fmla="*/ 545228 h 1062753"/>
              <a:gd name="connsiteX3" fmla="*/ 13 w 9153383"/>
              <a:gd name="connsiteY3" fmla="*/ 1062753 h 1062753"/>
              <a:gd name="connsiteX4" fmla="*/ 29590 w 9153383"/>
              <a:gd name="connsiteY4" fmla="*/ 892844 h 1062753"/>
              <a:gd name="connsiteX0" fmla="*/ 65301 w 9189094"/>
              <a:gd name="connsiteY0" fmla="*/ 892844 h 1146097"/>
              <a:gd name="connsiteX1" fmla="*/ 9189094 w 9189094"/>
              <a:gd name="connsiteY1" fmla="*/ 0 h 1146097"/>
              <a:gd name="connsiteX2" fmla="*/ 9189094 w 9189094"/>
              <a:gd name="connsiteY2" fmla="*/ 545228 h 1146097"/>
              <a:gd name="connsiteX3" fmla="*/ 5 w 9189094"/>
              <a:gd name="connsiteY3" fmla="*/ 1146097 h 1146097"/>
              <a:gd name="connsiteX4" fmla="*/ 65301 w 9189094"/>
              <a:gd name="connsiteY4" fmla="*/ 892844 h 1146097"/>
              <a:gd name="connsiteX0" fmla="*/ 29590 w 9153383"/>
              <a:gd name="connsiteY0" fmla="*/ 892844 h 1146097"/>
              <a:gd name="connsiteX1" fmla="*/ 9153383 w 9153383"/>
              <a:gd name="connsiteY1" fmla="*/ 0 h 1146097"/>
              <a:gd name="connsiteX2" fmla="*/ 9153383 w 9153383"/>
              <a:gd name="connsiteY2" fmla="*/ 545228 h 1146097"/>
              <a:gd name="connsiteX3" fmla="*/ 13 w 9153383"/>
              <a:gd name="connsiteY3" fmla="*/ 1146097 h 1146097"/>
              <a:gd name="connsiteX4" fmla="*/ 29590 w 9153383"/>
              <a:gd name="connsiteY4" fmla="*/ 892844 h 1146097"/>
              <a:gd name="connsiteX0" fmla="*/ 29590 w 9153383"/>
              <a:gd name="connsiteY0" fmla="*/ 892844 h 1146097"/>
              <a:gd name="connsiteX1" fmla="*/ 9153383 w 9153383"/>
              <a:gd name="connsiteY1" fmla="*/ 0 h 1146097"/>
              <a:gd name="connsiteX2" fmla="*/ 9153383 w 9153383"/>
              <a:gd name="connsiteY2" fmla="*/ 545228 h 1146097"/>
              <a:gd name="connsiteX3" fmla="*/ 13 w 9153383"/>
              <a:gd name="connsiteY3" fmla="*/ 1146097 h 1146097"/>
              <a:gd name="connsiteX4" fmla="*/ 29590 w 9153383"/>
              <a:gd name="connsiteY4" fmla="*/ 892844 h 1146097"/>
              <a:gd name="connsiteX0" fmla="*/ 1137 w 9153505"/>
              <a:gd name="connsiteY0" fmla="*/ 1028575 h 1146097"/>
              <a:gd name="connsiteX1" fmla="*/ 9153505 w 9153505"/>
              <a:gd name="connsiteY1" fmla="*/ 0 h 1146097"/>
              <a:gd name="connsiteX2" fmla="*/ 9153505 w 9153505"/>
              <a:gd name="connsiteY2" fmla="*/ 545228 h 1146097"/>
              <a:gd name="connsiteX3" fmla="*/ 135 w 9153505"/>
              <a:gd name="connsiteY3" fmla="*/ 1146097 h 1146097"/>
              <a:gd name="connsiteX4" fmla="*/ 1137 w 9153505"/>
              <a:gd name="connsiteY4" fmla="*/ 1028575 h 1146097"/>
              <a:gd name="connsiteX0" fmla="*/ 1078 w 9153446"/>
              <a:gd name="connsiteY0" fmla="*/ 1028575 h 1146097"/>
              <a:gd name="connsiteX1" fmla="*/ 9153446 w 9153446"/>
              <a:gd name="connsiteY1" fmla="*/ 0 h 1146097"/>
              <a:gd name="connsiteX2" fmla="*/ 9153446 w 9153446"/>
              <a:gd name="connsiteY2" fmla="*/ 545228 h 1146097"/>
              <a:gd name="connsiteX3" fmla="*/ 76 w 9153446"/>
              <a:gd name="connsiteY3" fmla="*/ 1146097 h 1146097"/>
              <a:gd name="connsiteX4" fmla="*/ 1078 w 9153446"/>
              <a:gd name="connsiteY4" fmla="*/ 1028575 h 1146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3446" h="1146097">
                <a:moveTo>
                  <a:pt x="1078" y="1028575"/>
                </a:moveTo>
                <a:lnTo>
                  <a:pt x="9153446" y="0"/>
                </a:lnTo>
                <a:lnTo>
                  <a:pt x="9153446" y="545228"/>
                </a:lnTo>
                <a:lnTo>
                  <a:pt x="76" y="1146097"/>
                </a:lnTo>
                <a:cubicBezTo>
                  <a:pt x="-648" y="1122269"/>
                  <a:pt x="4183" y="1073835"/>
                  <a:pt x="1078" y="1028575"/>
                </a:cubicBezTo>
                <a:close/>
              </a:path>
            </a:pathLst>
          </a:custGeom>
          <a:solidFill>
            <a:srgbClr val="F2A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25000" dirty="0"/>
          </a:p>
        </p:txBody>
      </p:sp>
      <p:sp>
        <p:nvSpPr>
          <p:cNvPr id="9" name="Rectangle 8">
            <a:extLst>
              <a:ext uri="{FF2B5EF4-FFF2-40B4-BE49-F238E27FC236}">
                <a16:creationId xmlns:a16="http://schemas.microsoft.com/office/drawing/2014/main" id="{8625F02B-4393-4638-9487-98FC36F3351D}"/>
              </a:ext>
            </a:extLst>
          </p:cNvPr>
          <p:cNvSpPr/>
          <p:nvPr/>
        </p:nvSpPr>
        <p:spPr>
          <a:xfrm>
            <a:off x="-2172" y="4397542"/>
            <a:ext cx="9152368" cy="1316753"/>
          </a:xfrm>
          <a:custGeom>
            <a:avLst/>
            <a:gdLst>
              <a:gd name="connsiteX0" fmla="*/ 0 w 9150195"/>
              <a:gd name="connsiteY0" fmla="*/ 0 h 1316753"/>
              <a:gd name="connsiteX1" fmla="*/ 9150195 w 9150195"/>
              <a:gd name="connsiteY1" fmla="*/ 0 h 1316753"/>
              <a:gd name="connsiteX2" fmla="*/ 9150195 w 9150195"/>
              <a:gd name="connsiteY2" fmla="*/ 1316753 h 1316753"/>
              <a:gd name="connsiteX3" fmla="*/ 0 w 9150195"/>
              <a:gd name="connsiteY3" fmla="*/ 1316753 h 1316753"/>
              <a:gd name="connsiteX4" fmla="*/ 0 w 9150195"/>
              <a:gd name="connsiteY4" fmla="*/ 0 h 1316753"/>
              <a:gd name="connsiteX0" fmla="*/ 0 w 9168243"/>
              <a:gd name="connsiteY0" fmla="*/ 902369 h 1316753"/>
              <a:gd name="connsiteX1" fmla="*/ 9168243 w 9168243"/>
              <a:gd name="connsiteY1" fmla="*/ 0 h 1316753"/>
              <a:gd name="connsiteX2" fmla="*/ 9168243 w 9168243"/>
              <a:gd name="connsiteY2" fmla="*/ 1316753 h 1316753"/>
              <a:gd name="connsiteX3" fmla="*/ 18048 w 9168243"/>
              <a:gd name="connsiteY3" fmla="*/ 1316753 h 1316753"/>
              <a:gd name="connsiteX4" fmla="*/ 0 w 9168243"/>
              <a:gd name="connsiteY4" fmla="*/ 902369 h 1316753"/>
              <a:gd name="connsiteX0" fmla="*/ 0 w 9152368"/>
              <a:gd name="connsiteY0" fmla="*/ 788069 h 1316753"/>
              <a:gd name="connsiteX1" fmla="*/ 9152368 w 9152368"/>
              <a:gd name="connsiteY1" fmla="*/ 0 h 1316753"/>
              <a:gd name="connsiteX2" fmla="*/ 9152368 w 9152368"/>
              <a:gd name="connsiteY2" fmla="*/ 1316753 h 1316753"/>
              <a:gd name="connsiteX3" fmla="*/ 2173 w 9152368"/>
              <a:gd name="connsiteY3" fmla="*/ 1316753 h 1316753"/>
              <a:gd name="connsiteX4" fmla="*/ 0 w 9152368"/>
              <a:gd name="connsiteY4" fmla="*/ 788069 h 13167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2368" h="1316753">
                <a:moveTo>
                  <a:pt x="0" y="788069"/>
                </a:moveTo>
                <a:lnTo>
                  <a:pt x="9152368" y="0"/>
                </a:lnTo>
                <a:lnTo>
                  <a:pt x="9152368" y="1316753"/>
                </a:lnTo>
                <a:lnTo>
                  <a:pt x="2173" y="1316753"/>
                </a:lnTo>
                <a:cubicBezTo>
                  <a:pt x="1449" y="1140525"/>
                  <a:pt x="724" y="964297"/>
                  <a:pt x="0" y="788069"/>
                </a:cubicBezTo>
                <a:close/>
              </a:path>
            </a:pathLst>
          </a:cu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p:nvPr>
        </p:nvSpPr>
        <p:spPr>
          <a:xfrm>
            <a:off x="685800" y="2823058"/>
            <a:ext cx="7086600" cy="14605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2" name="Title 1"/>
          <p:cNvSpPr>
            <a:spLocks noGrp="1"/>
          </p:cNvSpPr>
          <p:nvPr>
            <p:ph type="ctrTitle"/>
          </p:nvPr>
        </p:nvSpPr>
        <p:spPr>
          <a:xfrm>
            <a:off x="685800" y="1277208"/>
            <a:ext cx="7772400" cy="1225021"/>
          </a:xfrm>
        </p:spPr>
        <p:txBody>
          <a:bodyPr/>
          <a:lstStyle>
            <a:lvl1pPr algn="l">
              <a:defRPr/>
            </a:lvl1pPr>
          </a:lstStyle>
          <a:p>
            <a:r>
              <a:rPr lang="en-US"/>
              <a:t>Click to edit Master title style</a:t>
            </a:r>
            <a:endParaRPr lang="en-US" dirty="0"/>
          </a:p>
        </p:txBody>
      </p:sp>
      <p:pic>
        <p:nvPicPr>
          <p:cNvPr id="7" name="Picture 6" descr="USPTO logo">
            <a:extLst>
              <a:ext uri="{FF2B5EF4-FFF2-40B4-BE49-F238E27FC236}">
                <a16:creationId xmlns:a16="http://schemas.microsoft.com/office/drawing/2014/main" id="{3594C3FA-D04D-4DE1-895D-DDA79346B786}"/>
              </a:ext>
            </a:extLst>
          </p:cNvPr>
          <p:cNvPicPr>
            <a:picLocks noChangeAspect="1"/>
          </p:cNvPicPr>
          <p:nvPr/>
        </p:nvPicPr>
        <p:blipFill>
          <a:blip r:embed="rId2"/>
          <a:stretch>
            <a:fillRect/>
          </a:stretch>
        </p:blipFill>
        <p:spPr>
          <a:xfrm>
            <a:off x="5510462" y="4995136"/>
            <a:ext cx="3442007" cy="417213"/>
          </a:xfrm>
          <a:prstGeom prst="rect">
            <a:avLst/>
          </a:prstGeom>
        </p:spPr>
      </p:pic>
      <p:sp>
        <p:nvSpPr>
          <p:cNvPr id="15" name="Isosceles Triangle 14">
            <a:extLst>
              <a:ext uri="{FF2B5EF4-FFF2-40B4-BE49-F238E27FC236}">
                <a16:creationId xmlns:a16="http://schemas.microsoft.com/office/drawing/2014/main" id="{FED903D0-1E66-4915-8FFA-407D4C5B2B02}"/>
              </a:ext>
            </a:extLst>
          </p:cNvPr>
          <p:cNvSpPr/>
          <p:nvPr/>
        </p:nvSpPr>
        <p:spPr>
          <a:xfrm>
            <a:off x="0" y="-6167"/>
            <a:ext cx="9164399" cy="301334"/>
          </a:xfrm>
          <a:custGeom>
            <a:avLst/>
            <a:gdLst>
              <a:gd name="connsiteX0" fmla="*/ 0 w 9152368"/>
              <a:gd name="connsiteY0" fmla="*/ 384859 h 384859"/>
              <a:gd name="connsiteX1" fmla="*/ 4576184 w 9152368"/>
              <a:gd name="connsiteY1" fmla="*/ 0 h 384859"/>
              <a:gd name="connsiteX2" fmla="*/ 9152368 w 9152368"/>
              <a:gd name="connsiteY2" fmla="*/ 384859 h 384859"/>
              <a:gd name="connsiteX3" fmla="*/ 0 w 9152368"/>
              <a:gd name="connsiteY3" fmla="*/ 384859 h 384859"/>
              <a:gd name="connsiteX0" fmla="*/ 0 w 9164399"/>
              <a:gd name="connsiteY0" fmla="*/ 1106905 h 1106905"/>
              <a:gd name="connsiteX1" fmla="*/ 4576184 w 9164399"/>
              <a:gd name="connsiteY1" fmla="*/ 722046 h 1106905"/>
              <a:gd name="connsiteX2" fmla="*/ 9164399 w 9164399"/>
              <a:gd name="connsiteY2" fmla="*/ 0 h 1106905"/>
              <a:gd name="connsiteX3" fmla="*/ 0 w 9164399"/>
              <a:gd name="connsiteY3" fmla="*/ 1106905 h 1106905"/>
              <a:gd name="connsiteX0" fmla="*/ 0 w 9164399"/>
              <a:gd name="connsiteY0" fmla="*/ 6015 h 722046"/>
              <a:gd name="connsiteX1" fmla="*/ 4576184 w 9164399"/>
              <a:gd name="connsiteY1" fmla="*/ 722046 h 722046"/>
              <a:gd name="connsiteX2" fmla="*/ 9164399 w 9164399"/>
              <a:gd name="connsiteY2" fmla="*/ 0 h 722046"/>
              <a:gd name="connsiteX3" fmla="*/ 0 w 9164399"/>
              <a:gd name="connsiteY3" fmla="*/ 6015 h 722046"/>
              <a:gd name="connsiteX0" fmla="*/ 0 w 9164399"/>
              <a:gd name="connsiteY0" fmla="*/ 6015 h 499461"/>
              <a:gd name="connsiteX1" fmla="*/ 4184 w 9164399"/>
              <a:gd name="connsiteY1" fmla="*/ 499461 h 499461"/>
              <a:gd name="connsiteX2" fmla="*/ 9164399 w 9164399"/>
              <a:gd name="connsiteY2" fmla="*/ 0 h 499461"/>
              <a:gd name="connsiteX3" fmla="*/ 0 w 9164399"/>
              <a:gd name="connsiteY3" fmla="*/ 6015 h 499461"/>
            </a:gdLst>
            <a:ahLst/>
            <a:cxnLst>
              <a:cxn ang="0">
                <a:pos x="connsiteX0" y="connsiteY0"/>
              </a:cxn>
              <a:cxn ang="0">
                <a:pos x="connsiteX1" y="connsiteY1"/>
              </a:cxn>
              <a:cxn ang="0">
                <a:pos x="connsiteX2" y="connsiteY2"/>
              </a:cxn>
              <a:cxn ang="0">
                <a:pos x="connsiteX3" y="connsiteY3"/>
              </a:cxn>
            </a:cxnLst>
            <a:rect l="l" t="t" r="r" b="b"/>
            <a:pathLst>
              <a:path w="9164399" h="499461">
                <a:moveTo>
                  <a:pt x="0" y="6015"/>
                </a:moveTo>
                <a:cubicBezTo>
                  <a:pt x="1395" y="170497"/>
                  <a:pt x="2789" y="334979"/>
                  <a:pt x="4184" y="499461"/>
                </a:cubicBezTo>
                <a:lnTo>
                  <a:pt x="9164399" y="0"/>
                </a:lnTo>
                <a:lnTo>
                  <a:pt x="0" y="6015"/>
                </a:lnTo>
                <a:close/>
              </a:path>
            </a:pathLst>
          </a:cu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9">
            <a:extLst>
              <a:ext uri="{FF2B5EF4-FFF2-40B4-BE49-F238E27FC236}">
                <a16:creationId xmlns:a16="http://schemas.microsoft.com/office/drawing/2014/main" id="{400527D1-8565-4E98-ABD9-324652A6D1BE}"/>
              </a:ext>
            </a:extLst>
          </p:cNvPr>
          <p:cNvSpPr/>
          <p:nvPr userDrawn="1"/>
        </p:nvSpPr>
        <p:spPr>
          <a:xfrm>
            <a:off x="-6195" y="4283560"/>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10" name="Picture 9" descr="USPTO-logo-reverse-stacked-500px.png">
            <a:extLst>
              <a:ext uri="{FF2B5EF4-FFF2-40B4-BE49-F238E27FC236}">
                <a16:creationId xmlns:a16="http://schemas.microsoft.com/office/drawing/2014/main" id="{C5320339-AEC4-45AF-B86C-2E0D01D829D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04527" y="4701652"/>
            <a:ext cx="1338876" cy="662731"/>
          </a:xfrm>
          <a:prstGeom prst="rect">
            <a:avLst/>
          </a:prstGeom>
        </p:spPr>
      </p:pic>
      <p:sp>
        <p:nvSpPr>
          <p:cNvPr id="11" name="Rectangle 9">
            <a:extLst>
              <a:ext uri="{FF2B5EF4-FFF2-40B4-BE49-F238E27FC236}">
                <a16:creationId xmlns:a16="http://schemas.microsoft.com/office/drawing/2014/main" id="{183A19B8-B7DE-4A96-82A8-15F06DE21875}"/>
              </a:ext>
            </a:extLst>
          </p:cNvPr>
          <p:cNvSpPr/>
          <p:nvPr userDrawn="1"/>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spTree>
    <p:extLst>
      <p:ext uri="{BB962C8B-B14F-4D97-AF65-F5344CB8AC3E}">
        <p14:creationId xmlns:p14="http://schemas.microsoft.com/office/powerpoint/2010/main" val="40095385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6.xml"/><Relationship Id="rId13" Type="http://schemas.openxmlformats.org/officeDocument/2006/relationships/slideLayout" Target="../slideLayouts/slideLayout111.xml"/><Relationship Id="rId18" Type="http://schemas.openxmlformats.org/officeDocument/2006/relationships/image" Target="../media/image7.emf"/><Relationship Id="rId3" Type="http://schemas.openxmlformats.org/officeDocument/2006/relationships/slideLayout" Target="../slideLayouts/slideLayout101.xml"/><Relationship Id="rId7" Type="http://schemas.openxmlformats.org/officeDocument/2006/relationships/slideLayout" Target="../slideLayouts/slideLayout105.xml"/><Relationship Id="rId12" Type="http://schemas.openxmlformats.org/officeDocument/2006/relationships/slideLayout" Target="../slideLayouts/slideLayout110.xml"/><Relationship Id="rId17" Type="http://schemas.openxmlformats.org/officeDocument/2006/relationships/theme" Target="../theme/theme10.xml"/><Relationship Id="rId2" Type="http://schemas.openxmlformats.org/officeDocument/2006/relationships/slideLayout" Target="../slideLayouts/slideLayout100.xml"/><Relationship Id="rId16" Type="http://schemas.openxmlformats.org/officeDocument/2006/relationships/slideLayout" Target="../slideLayouts/slideLayout114.xml"/><Relationship Id="rId1" Type="http://schemas.openxmlformats.org/officeDocument/2006/relationships/slideLayout" Target="../slideLayouts/slideLayout99.xml"/><Relationship Id="rId6" Type="http://schemas.openxmlformats.org/officeDocument/2006/relationships/slideLayout" Target="../slideLayouts/slideLayout104.xml"/><Relationship Id="rId11" Type="http://schemas.openxmlformats.org/officeDocument/2006/relationships/slideLayout" Target="../slideLayouts/slideLayout109.xml"/><Relationship Id="rId5" Type="http://schemas.openxmlformats.org/officeDocument/2006/relationships/slideLayout" Target="../slideLayouts/slideLayout103.xml"/><Relationship Id="rId15" Type="http://schemas.openxmlformats.org/officeDocument/2006/relationships/slideLayout" Target="../slideLayouts/slideLayout113.xml"/><Relationship Id="rId10" Type="http://schemas.openxmlformats.org/officeDocument/2006/relationships/slideLayout" Target="../slideLayouts/slideLayout108.xml"/><Relationship Id="rId4" Type="http://schemas.openxmlformats.org/officeDocument/2006/relationships/slideLayout" Target="../slideLayouts/slideLayout102.xml"/><Relationship Id="rId9" Type="http://schemas.openxmlformats.org/officeDocument/2006/relationships/slideLayout" Target="../slideLayouts/slideLayout107.xml"/><Relationship Id="rId14" Type="http://schemas.openxmlformats.org/officeDocument/2006/relationships/slideLayout" Target="../slideLayouts/slideLayout112.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6.xml"/><Relationship Id="rId7"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5" Type="http://schemas.openxmlformats.org/officeDocument/2006/relationships/slideLayout" Target="../slideLayouts/slideLayout28.xml"/><Relationship Id="rId4"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18" Type="http://schemas.openxmlformats.org/officeDocument/2006/relationships/image" Target="../media/image1.pn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theme" Target="../theme/theme4.xml"/><Relationship Id="rId2" Type="http://schemas.openxmlformats.org/officeDocument/2006/relationships/slideLayout" Target="../slideLayouts/slideLayout31.xml"/><Relationship Id="rId16" Type="http://schemas.openxmlformats.org/officeDocument/2006/relationships/slideLayout" Target="../slideLayouts/slideLayout45.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8.xml"/><Relationship Id="rId7" Type="http://schemas.openxmlformats.org/officeDocument/2006/relationships/slideLayout" Target="../slideLayouts/slideLayout52.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5" Type="http://schemas.openxmlformats.org/officeDocument/2006/relationships/slideLayout" Target="../slideLayouts/slideLayout50.xml"/><Relationship Id="rId4" Type="http://schemas.openxmlformats.org/officeDocument/2006/relationships/slideLayout" Target="../slideLayouts/slideLayout49.xml"/></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55.xml"/><Relationship Id="rId7" Type="http://schemas.openxmlformats.org/officeDocument/2006/relationships/slideLayout" Target="../slideLayouts/slideLayout59.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5" Type="http://schemas.openxmlformats.org/officeDocument/2006/relationships/slideLayout" Target="../slideLayouts/slideLayout57.xml"/><Relationship Id="rId4"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slideLayout" Target="../slideLayouts/slideLayout72.xml"/><Relationship Id="rId18" Type="http://schemas.openxmlformats.org/officeDocument/2006/relationships/image" Target="../media/image1.png"/><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17" Type="http://schemas.openxmlformats.org/officeDocument/2006/relationships/theme" Target="../theme/theme7.xml"/><Relationship Id="rId2" Type="http://schemas.openxmlformats.org/officeDocument/2006/relationships/slideLayout" Target="../slideLayouts/slideLayout61.xml"/><Relationship Id="rId16" Type="http://schemas.openxmlformats.org/officeDocument/2006/relationships/slideLayout" Target="../slideLayouts/slideLayout75.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5" Type="http://schemas.openxmlformats.org/officeDocument/2006/relationships/slideLayout" Target="../slideLayouts/slideLayout7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slideLayout" Target="../slideLayouts/slideLayout73.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3.xml"/><Relationship Id="rId13" Type="http://schemas.openxmlformats.org/officeDocument/2006/relationships/slideLayout" Target="../slideLayouts/slideLayout88.xml"/><Relationship Id="rId18" Type="http://schemas.openxmlformats.org/officeDocument/2006/relationships/image" Target="../media/image7.emf"/><Relationship Id="rId3" Type="http://schemas.openxmlformats.org/officeDocument/2006/relationships/slideLayout" Target="../slideLayouts/slideLayout78.xml"/><Relationship Id="rId7" Type="http://schemas.openxmlformats.org/officeDocument/2006/relationships/slideLayout" Target="../slideLayouts/slideLayout82.xml"/><Relationship Id="rId12" Type="http://schemas.openxmlformats.org/officeDocument/2006/relationships/slideLayout" Target="../slideLayouts/slideLayout87.xml"/><Relationship Id="rId17" Type="http://schemas.openxmlformats.org/officeDocument/2006/relationships/theme" Target="../theme/theme8.xml"/><Relationship Id="rId2" Type="http://schemas.openxmlformats.org/officeDocument/2006/relationships/slideLayout" Target="../slideLayouts/slideLayout77.xml"/><Relationship Id="rId16" Type="http://schemas.openxmlformats.org/officeDocument/2006/relationships/slideLayout" Target="../slideLayouts/slideLayout91.xml"/><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slideLayout" Target="../slideLayouts/slideLayout86.xml"/><Relationship Id="rId5" Type="http://schemas.openxmlformats.org/officeDocument/2006/relationships/slideLayout" Target="../slideLayouts/slideLayout80.xml"/><Relationship Id="rId15" Type="http://schemas.openxmlformats.org/officeDocument/2006/relationships/slideLayout" Target="../slideLayouts/slideLayout90.xml"/><Relationship Id="rId10" Type="http://schemas.openxmlformats.org/officeDocument/2006/relationships/slideLayout" Target="../slideLayouts/slideLayout85.xml"/><Relationship Id="rId4" Type="http://schemas.openxmlformats.org/officeDocument/2006/relationships/slideLayout" Target="../slideLayouts/slideLayout79.xml"/><Relationship Id="rId9" Type="http://schemas.openxmlformats.org/officeDocument/2006/relationships/slideLayout" Target="../slideLayouts/slideLayout84.xml"/><Relationship Id="rId14" Type="http://schemas.openxmlformats.org/officeDocument/2006/relationships/slideLayout" Target="../slideLayouts/slideLayout89.xml"/></Relationships>
</file>

<file path=ppt/slideMasters/_rels/slideMaster9.xml.rels><?xml version="1.0" encoding="UTF-8" standalone="yes"?>
<Relationships xmlns="http://schemas.openxmlformats.org/package/2006/relationships"><Relationship Id="rId8" Type="http://schemas.openxmlformats.org/officeDocument/2006/relationships/theme" Target="../theme/theme9.xml"/><Relationship Id="rId3" Type="http://schemas.openxmlformats.org/officeDocument/2006/relationships/slideLayout" Target="../slideLayouts/slideLayout94.xml"/><Relationship Id="rId7" Type="http://schemas.openxmlformats.org/officeDocument/2006/relationships/slideLayout" Target="../slideLayouts/slideLayout98.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5" Type="http://schemas.openxmlformats.org/officeDocument/2006/relationships/slideLayout" Target="../slideLayouts/slideLayout96.xml"/><Relationship Id="rId4" Type="http://schemas.openxmlformats.org/officeDocument/2006/relationships/slideLayout" Target="../slideLayouts/slideLayout9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09580"/>
            <a:ext cx="8229600" cy="952500"/>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447584"/>
            <a:ext cx="8229600" cy="365755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7412669" y="4896546"/>
            <a:ext cx="1322587" cy="466236"/>
          </a:xfrm>
          <a:prstGeom prst="rect">
            <a:avLst/>
          </a:prstGeom>
        </p:spPr>
      </p:pic>
      <p:sp>
        <p:nvSpPr>
          <p:cNvPr id="5" name="Slide Number Placeholder 4"/>
          <p:cNvSpPr>
            <a:spLocks noGrp="1"/>
          </p:cNvSpPr>
          <p:nvPr>
            <p:ph type="sldNum" sz="quarter" idx="4"/>
          </p:nvPr>
        </p:nvSpPr>
        <p:spPr>
          <a:xfrm>
            <a:off x="457200" y="5297488"/>
            <a:ext cx="2057400" cy="303212"/>
          </a:xfrm>
          <a:prstGeom prst="rect">
            <a:avLst/>
          </a:prstGeom>
        </p:spPr>
        <p:txBody>
          <a:bodyPr vert="horz" lIns="91440" tIns="45720" rIns="91440" bIns="45720" rtlCol="0" anchor="ctr"/>
          <a:lstStyle>
            <a:lvl1pPr algn="l">
              <a:defRPr sz="800">
                <a:solidFill>
                  <a:schemeClr val="tx1"/>
                </a:solidFill>
              </a:defRPr>
            </a:lvl1pPr>
          </a:lstStyle>
          <a:p>
            <a:fld id="{92DA454B-C859-4892-B9FA-68B588C9F547}" type="slidenum">
              <a:rPr lang="en-US" smtClean="0"/>
              <a:t>‹#›</a:t>
            </a:fld>
            <a:endParaRPr lang="en-US" dirty="0"/>
          </a:p>
        </p:txBody>
      </p:sp>
    </p:spTree>
    <p:extLst>
      <p:ext uri="{BB962C8B-B14F-4D97-AF65-F5344CB8AC3E}">
        <p14:creationId xmlns:p14="http://schemas.microsoft.com/office/powerpoint/2010/main" val="31752275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58" r:id="rId15"/>
    <p:sldLayoutId id="2147483659" r:id="rId16"/>
  </p:sldLayoutIdLst>
  <p:hf hdr="0" dt="0"/>
  <p:txStyles>
    <p:titleStyle>
      <a:lvl1pPr algn="l" defTabSz="457200" rtl="0" eaLnBrk="1" latinLnBrk="0" hangingPunct="1">
        <a:spcBef>
          <a:spcPct val="0"/>
        </a:spcBef>
        <a:buNone/>
        <a:defRPr sz="4000" b="1" kern="1200">
          <a:solidFill>
            <a:schemeClr val="tx1"/>
          </a:solidFill>
          <a:latin typeface="Segoe UI"/>
          <a:ea typeface="+mj-ea"/>
          <a:cs typeface="+mj-cs"/>
        </a:defRPr>
      </a:lvl1pPr>
    </p:titleStyle>
    <p:bodyStyle>
      <a:lvl1pPr marL="342900" indent="-342900" algn="l" defTabSz="457200" rtl="0" eaLnBrk="1" latinLnBrk="0" hangingPunct="1">
        <a:spcBef>
          <a:spcPts val="900"/>
        </a:spcBef>
        <a:buFont typeface="Arial"/>
        <a:buChar char="•"/>
        <a:defRPr sz="3200" kern="1200">
          <a:solidFill>
            <a:schemeClr val="tx1"/>
          </a:solidFill>
          <a:latin typeface="Segoe UI" panose="020B0502040204020203" pitchFamily="34" charset="0"/>
          <a:ea typeface="+mn-ea"/>
          <a:cs typeface="Segoe UI" panose="020B0502040204020203" pitchFamily="34" charset="0"/>
        </a:defRPr>
      </a:lvl1pPr>
      <a:lvl2pPr marL="742950" indent="-285750" algn="l" defTabSz="457200" rtl="0" eaLnBrk="1" latinLnBrk="0" hangingPunct="1">
        <a:spcBef>
          <a:spcPts val="900"/>
        </a:spcBef>
        <a:buFont typeface="Arial"/>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457200" rtl="0" eaLnBrk="1" latinLnBrk="0" hangingPunct="1">
        <a:spcBef>
          <a:spcPts val="900"/>
        </a:spcBef>
        <a:buFont typeface="Arial"/>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47584"/>
            <a:ext cx="8229600" cy="365755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laceholder 1"/>
          <p:cNvSpPr>
            <a:spLocks noGrp="1"/>
          </p:cNvSpPr>
          <p:nvPr>
            <p:ph type="title"/>
          </p:nvPr>
        </p:nvSpPr>
        <p:spPr>
          <a:xfrm>
            <a:off x="457200" y="309580"/>
            <a:ext cx="8229600" cy="952500"/>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5" name="Slide Number Placeholder 4"/>
          <p:cNvSpPr>
            <a:spLocks noGrp="1"/>
          </p:cNvSpPr>
          <p:nvPr>
            <p:ph type="sldNum" sz="quarter" idx="4"/>
          </p:nvPr>
        </p:nvSpPr>
        <p:spPr>
          <a:xfrm>
            <a:off x="457200" y="5297488"/>
            <a:ext cx="2057400" cy="303212"/>
          </a:xfrm>
          <a:prstGeom prst="rect">
            <a:avLst/>
          </a:prstGeom>
        </p:spPr>
        <p:txBody>
          <a:bodyPr vert="horz" lIns="91440" tIns="45720" rIns="91440" bIns="45720" rtlCol="0" anchor="ctr"/>
          <a:lstStyle>
            <a:lvl1pPr algn="l">
              <a:defRPr sz="800">
                <a:solidFill>
                  <a:schemeClr val="tx1"/>
                </a:solidFill>
              </a:defRPr>
            </a:lvl1pPr>
          </a:lstStyle>
          <a:p>
            <a:fld id="{92DA454B-C859-4892-B9FA-68B588C9F547}" type="slidenum">
              <a:rPr lang="en-US" smtClean="0"/>
              <a:t>‹#›</a:t>
            </a:fld>
            <a:endParaRPr lang="en-US" dirty="0"/>
          </a:p>
        </p:txBody>
      </p:sp>
      <p:sp>
        <p:nvSpPr>
          <p:cNvPr id="9" name="Isosceles Triangle 14">
            <a:extLst>
              <a:ext uri="{FF2B5EF4-FFF2-40B4-BE49-F238E27FC236}">
                <a16:creationId xmlns:a16="http://schemas.microsoft.com/office/drawing/2014/main" id="{9AD9D243-CB53-47F5-8D25-CC39442F7422}"/>
              </a:ext>
            </a:extLst>
          </p:cNvPr>
          <p:cNvSpPr/>
          <p:nvPr/>
        </p:nvSpPr>
        <p:spPr>
          <a:xfrm>
            <a:off x="0" y="-6167"/>
            <a:ext cx="9164399" cy="301334"/>
          </a:xfrm>
          <a:custGeom>
            <a:avLst/>
            <a:gdLst>
              <a:gd name="connsiteX0" fmla="*/ 0 w 9152368"/>
              <a:gd name="connsiteY0" fmla="*/ 384859 h 384859"/>
              <a:gd name="connsiteX1" fmla="*/ 4576184 w 9152368"/>
              <a:gd name="connsiteY1" fmla="*/ 0 h 384859"/>
              <a:gd name="connsiteX2" fmla="*/ 9152368 w 9152368"/>
              <a:gd name="connsiteY2" fmla="*/ 384859 h 384859"/>
              <a:gd name="connsiteX3" fmla="*/ 0 w 9152368"/>
              <a:gd name="connsiteY3" fmla="*/ 384859 h 384859"/>
              <a:gd name="connsiteX0" fmla="*/ 0 w 9164399"/>
              <a:gd name="connsiteY0" fmla="*/ 1106905 h 1106905"/>
              <a:gd name="connsiteX1" fmla="*/ 4576184 w 9164399"/>
              <a:gd name="connsiteY1" fmla="*/ 722046 h 1106905"/>
              <a:gd name="connsiteX2" fmla="*/ 9164399 w 9164399"/>
              <a:gd name="connsiteY2" fmla="*/ 0 h 1106905"/>
              <a:gd name="connsiteX3" fmla="*/ 0 w 9164399"/>
              <a:gd name="connsiteY3" fmla="*/ 1106905 h 1106905"/>
              <a:gd name="connsiteX0" fmla="*/ 0 w 9164399"/>
              <a:gd name="connsiteY0" fmla="*/ 6015 h 722046"/>
              <a:gd name="connsiteX1" fmla="*/ 4576184 w 9164399"/>
              <a:gd name="connsiteY1" fmla="*/ 722046 h 722046"/>
              <a:gd name="connsiteX2" fmla="*/ 9164399 w 9164399"/>
              <a:gd name="connsiteY2" fmla="*/ 0 h 722046"/>
              <a:gd name="connsiteX3" fmla="*/ 0 w 9164399"/>
              <a:gd name="connsiteY3" fmla="*/ 6015 h 722046"/>
              <a:gd name="connsiteX0" fmla="*/ 0 w 9164399"/>
              <a:gd name="connsiteY0" fmla="*/ 6015 h 499461"/>
              <a:gd name="connsiteX1" fmla="*/ 4184 w 9164399"/>
              <a:gd name="connsiteY1" fmla="*/ 499461 h 499461"/>
              <a:gd name="connsiteX2" fmla="*/ 9164399 w 9164399"/>
              <a:gd name="connsiteY2" fmla="*/ 0 h 499461"/>
              <a:gd name="connsiteX3" fmla="*/ 0 w 9164399"/>
              <a:gd name="connsiteY3" fmla="*/ 6015 h 499461"/>
            </a:gdLst>
            <a:ahLst/>
            <a:cxnLst>
              <a:cxn ang="0">
                <a:pos x="connsiteX0" y="connsiteY0"/>
              </a:cxn>
              <a:cxn ang="0">
                <a:pos x="connsiteX1" y="connsiteY1"/>
              </a:cxn>
              <a:cxn ang="0">
                <a:pos x="connsiteX2" y="connsiteY2"/>
              </a:cxn>
              <a:cxn ang="0">
                <a:pos x="connsiteX3" y="connsiteY3"/>
              </a:cxn>
            </a:cxnLst>
            <a:rect l="l" t="t" r="r" b="b"/>
            <a:pathLst>
              <a:path w="9164399" h="499461">
                <a:moveTo>
                  <a:pt x="0" y="6015"/>
                </a:moveTo>
                <a:cubicBezTo>
                  <a:pt x="1395" y="170497"/>
                  <a:pt x="2789" y="334979"/>
                  <a:pt x="4184" y="499461"/>
                </a:cubicBezTo>
                <a:lnTo>
                  <a:pt x="9164399" y="0"/>
                </a:lnTo>
                <a:lnTo>
                  <a:pt x="0" y="6015"/>
                </a:lnTo>
                <a:close/>
              </a:path>
            </a:pathLst>
          </a:custGeom>
          <a:solidFill>
            <a:srgbClr val="164469">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a:effectLst/>
              <a:latin typeface="Segoe UI"/>
            </a:endParaRPr>
          </a:p>
        </p:txBody>
      </p:sp>
      <p:pic>
        <p:nvPicPr>
          <p:cNvPr id="7" name="Picture 6">
            <a:extLst>
              <a:ext uri="{FF2B5EF4-FFF2-40B4-BE49-F238E27FC236}">
                <a16:creationId xmlns:a16="http://schemas.microsoft.com/office/drawing/2014/main" id="{3349E080-732C-4921-861E-55FECCFED417}"/>
              </a:ext>
              <a:ext uri="{C183D7F6-B498-43B3-948B-1728B52AA6E4}">
                <adec:decorative xmlns:adec="http://schemas.microsoft.com/office/drawing/2017/decorative" val="1"/>
              </a:ext>
            </a:extLst>
          </p:cNvPr>
          <p:cNvPicPr>
            <a:picLocks noChangeAspect="1"/>
          </p:cNvPicPr>
          <p:nvPr/>
        </p:nvPicPr>
        <p:blipFill>
          <a:blip r:embed="rId18"/>
          <a:stretch>
            <a:fillRect/>
          </a:stretch>
        </p:blipFill>
        <p:spPr>
          <a:xfrm>
            <a:off x="7412669" y="4876694"/>
            <a:ext cx="1426531" cy="471579"/>
          </a:xfrm>
          <a:prstGeom prst="rect">
            <a:avLst/>
          </a:prstGeom>
        </p:spPr>
      </p:pic>
    </p:spTree>
    <p:extLst>
      <p:ext uri="{BB962C8B-B14F-4D97-AF65-F5344CB8AC3E}">
        <p14:creationId xmlns:p14="http://schemas.microsoft.com/office/powerpoint/2010/main" val="323766835"/>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 id="2147483785" r:id="rId12"/>
    <p:sldLayoutId id="2147483786" r:id="rId13"/>
    <p:sldLayoutId id="2147483787" r:id="rId14"/>
    <p:sldLayoutId id="2147483788" r:id="rId15"/>
    <p:sldLayoutId id="2147483789" r:id="rId16"/>
  </p:sldLayoutIdLst>
  <p:hf hdr="0" ftr="0" dt="0"/>
  <p:txStyles>
    <p:titleStyle>
      <a:lvl1pPr algn="l" defTabSz="457200" rtl="0" eaLnBrk="1" latinLnBrk="0" hangingPunct="1">
        <a:spcBef>
          <a:spcPct val="0"/>
        </a:spcBef>
        <a:buNone/>
        <a:defRPr sz="4000" b="1" kern="1200">
          <a:solidFill>
            <a:schemeClr val="tx1"/>
          </a:solidFill>
          <a:latin typeface="Segoe UI"/>
          <a:ea typeface="+mj-ea"/>
          <a:cs typeface="+mj-cs"/>
        </a:defRPr>
      </a:lvl1pPr>
    </p:titleStyle>
    <p:bodyStyle>
      <a:lvl1pPr marL="342900" indent="-342900" algn="l" defTabSz="457200" rtl="0" eaLnBrk="1" latinLnBrk="0" hangingPunct="1">
        <a:spcBef>
          <a:spcPts val="900"/>
        </a:spcBef>
        <a:buFont typeface="Arial"/>
        <a:buChar char="•"/>
        <a:defRPr sz="3200" kern="1200">
          <a:solidFill>
            <a:schemeClr val="tx1"/>
          </a:solidFill>
          <a:latin typeface="Segoe UI" panose="020B0502040204020203" pitchFamily="34" charset="0"/>
          <a:ea typeface="+mn-ea"/>
          <a:cs typeface="Segoe UI" panose="020B0502040204020203" pitchFamily="34" charset="0"/>
        </a:defRPr>
      </a:lvl1pPr>
      <a:lvl2pPr marL="742950" indent="-285750" algn="l" defTabSz="457200" rtl="0" eaLnBrk="1" latinLnBrk="0" hangingPunct="1">
        <a:spcBef>
          <a:spcPts val="900"/>
        </a:spcBef>
        <a:buFont typeface="Arial"/>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457200" rtl="0" eaLnBrk="1" latinLnBrk="0" hangingPunct="1">
        <a:spcBef>
          <a:spcPts val="900"/>
        </a:spcBef>
        <a:buFont typeface="Arial"/>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09580"/>
            <a:ext cx="8229600" cy="952500"/>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447584"/>
            <a:ext cx="8229600" cy="365755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5" name="Slide Number Placeholder 4"/>
          <p:cNvSpPr>
            <a:spLocks noGrp="1"/>
          </p:cNvSpPr>
          <p:nvPr>
            <p:ph type="sldNum" sz="quarter" idx="4"/>
          </p:nvPr>
        </p:nvSpPr>
        <p:spPr>
          <a:xfrm>
            <a:off x="457200" y="5297488"/>
            <a:ext cx="2057400" cy="303212"/>
          </a:xfrm>
          <a:prstGeom prst="rect">
            <a:avLst/>
          </a:prstGeom>
        </p:spPr>
        <p:txBody>
          <a:bodyPr vert="horz" lIns="91440" tIns="45720" rIns="91440" bIns="45720" rtlCol="0" anchor="ctr"/>
          <a:lstStyle>
            <a:lvl1pPr algn="l">
              <a:defRPr sz="80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2613305148"/>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722" r:id="rId7"/>
  </p:sldLayoutIdLst>
  <p:hf hdr="0" dt="0"/>
  <p:txStyles>
    <p:titleStyle>
      <a:lvl1pPr algn="l" defTabSz="457200" rtl="0" eaLnBrk="1" latinLnBrk="0" hangingPunct="1">
        <a:spcBef>
          <a:spcPct val="0"/>
        </a:spcBef>
        <a:buNone/>
        <a:defRPr sz="4000" b="1" kern="1200">
          <a:solidFill>
            <a:schemeClr val="tx1"/>
          </a:solidFill>
          <a:latin typeface="Segoe UI"/>
          <a:ea typeface="+mj-ea"/>
          <a:cs typeface="+mj-cs"/>
        </a:defRPr>
      </a:lvl1pPr>
    </p:titleStyle>
    <p:bodyStyle>
      <a:lvl1pPr marL="342900" indent="-342900" algn="l" defTabSz="457200" rtl="0" eaLnBrk="1" latinLnBrk="0" hangingPunct="1">
        <a:spcBef>
          <a:spcPts val="900"/>
        </a:spcBef>
        <a:buFont typeface="Arial"/>
        <a:buChar char="•"/>
        <a:defRPr sz="3200" kern="1200">
          <a:solidFill>
            <a:schemeClr val="tx1"/>
          </a:solidFill>
          <a:latin typeface="Segoe UI" panose="020B0502040204020203" pitchFamily="34" charset="0"/>
          <a:ea typeface="+mn-ea"/>
          <a:cs typeface="Segoe UI" panose="020B0502040204020203" pitchFamily="34" charset="0"/>
        </a:defRPr>
      </a:lvl1pPr>
      <a:lvl2pPr marL="742950" indent="-285750" algn="l" defTabSz="457200" rtl="0" eaLnBrk="1" latinLnBrk="0" hangingPunct="1">
        <a:spcBef>
          <a:spcPts val="900"/>
        </a:spcBef>
        <a:buFont typeface="Arial"/>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457200" rtl="0" eaLnBrk="1" latinLnBrk="0" hangingPunct="1">
        <a:spcBef>
          <a:spcPts val="900"/>
        </a:spcBef>
        <a:buFont typeface="Arial"/>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09580"/>
            <a:ext cx="8229600" cy="952500"/>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447584"/>
            <a:ext cx="8229600" cy="365755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5" name="Slide Number Placeholder 4"/>
          <p:cNvSpPr>
            <a:spLocks noGrp="1"/>
          </p:cNvSpPr>
          <p:nvPr>
            <p:ph type="sldNum" sz="quarter" idx="4"/>
          </p:nvPr>
        </p:nvSpPr>
        <p:spPr>
          <a:xfrm>
            <a:off x="457200" y="5297488"/>
            <a:ext cx="2057400" cy="303212"/>
          </a:xfrm>
          <a:prstGeom prst="rect">
            <a:avLst/>
          </a:prstGeom>
        </p:spPr>
        <p:txBody>
          <a:bodyPr vert="horz" lIns="91440" tIns="45720" rIns="91440" bIns="45720" rtlCol="0" anchor="ctr"/>
          <a:lstStyle>
            <a:lvl1pPr algn="l">
              <a:defRPr sz="80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858030810"/>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Lst>
  <p:hf hdr="0" dt="0"/>
  <p:txStyles>
    <p:titleStyle>
      <a:lvl1pPr algn="l" defTabSz="457200" rtl="0" eaLnBrk="1" latinLnBrk="0" hangingPunct="1">
        <a:spcBef>
          <a:spcPct val="0"/>
        </a:spcBef>
        <a:buNone/>
        <a:defRPr sz="4000" b="1" kern="1200">
          <a:solidFill>
            <a:schemeClr val="tx1"/>
          </a:solidFill>
          <a:latin typeface="Segoe UI"/>
          <a:ea typeface="+mj-ea"/>
          <a:cs typeface="+mj-cs"/>
        </a:defRPr>
      </a:lvl1pPr>
    </p:titleStyle>
    <p:bodyStyle>
      <a:lvl1pPr marL="342900" indent="-342900" algn="l" defTabSz="457200" rtl="0" eaLnBrk="1" latinLnBrk="0" hangingPunct="1">
        <a:spcBef>
          <a:spcPts val="900"/>
        </a:spcBef>
        <a:buFont typeface="Arial"/>
        <a:buChar char="•"/>
        <a:defRPr sz="3200" kern="1200">
          <a:solidFill>
            <a:schemeClr val="tx1"/>
          </a:solidFill>
          <a:latin typeface="Segoe UI" panose="020B0502040204020203" pitchFamily="34" charset="0"/>
          <a:ea typeface="+mn-ea"/>
          <a:cs typeface="Segoe UI" panose="020B0502040204020203" pitchFamily="34" charset="0"/>
        </a:defRPr>
      </a:lvl1pPr>
      <a:lvl2pPr marL="742950" indent="-285750" algn="l" defTabSz="457200" rtl="0" eaLnBrk="1" latinLnBrk="0" hangingPunct="1">
        <a:spcBef>
          <a:spcPts val="900"/>
        </a:spcBef>
        <a:buFont typeface="Arial"/>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457200" rtl="0" eaLnBrk="1" latinLnBrk="0" hangingPunct="1">
        <a:spcBef>
          <a:spcPts val="900"/>
        </a:spcBef>
        <a:buFont typeface="Arial"/>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09580"/>
            <a:ext cx="8229600" cy="952500"/>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447584"/>
            <a:ext cx="8229600" cy="365755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7412669" y="4896546"/>
            <a:ext cx="1322587" cy="466236"/>
          </a:xfrm>
          <a:prstGeom prst="rect">
            <a:avLst/>
          </a:prstGeom>
        </p:spPr>
      </p:pic>
      <p:sp>
        <p:nvSpPr>
          <p:cNvPr id="5" name="Slide Number Placeholder 4"/>
          <p:cNvSpPr>
            <a:spLocks noGrp="1"/>
          </p:cNvSpPr>
          <p:nvPr>
            <p:ph type="sldNum" sz="quarter" idx="4"/>
          </p:nvPr>
        </p:nvSpPr>
        <p:spPr>
          <a:xfrm>
            <a:off x="457200" y="5297488"/>
            <a:ext cx="2057400" cy="303212"/>
          </a:xfrm>
          <a:prstGeom prst="rect">
            <a:avLst/>
          </a:prstGeom>
        </p:spPr>
        <p:txBody>
          <a:bodyPr vert="horz" lIns="91440" tIns="45720" rIns="91440" bIns="45720" rtlCol="0" anchor="ctr"/>
          <a:lstStyle>
            <a:lvl1pPr algn="l">
              <a:defRPr sz="800">
                <a:solidFill>
                  <a:schemeClr val="tx1"/>
                </a:solidFill>
              </a:defRPr>
            </a:lvl1pPr>
          </a:lstStyle>
          <a:p>
            <a:fld id="{92DA454B-C859-4892-B9FA-68B588C9F547}" type="slidenum">
              <a:rPr lang="en-US" smtClean="0"/>
              <a:t>‹#›</a:t>
            </a:fld>
            <a:endParaRPr lang="en-US" dirty="0"/>
          </a:p>
        </p:txBody>
      </p:sp>
    </p:spTree>
    <p:extLst>
      <p:ext uri="{BB962C8B-B14F-4D97-AF65-F5344CB8AC3E}">
        <p14:creationId xmlns:p14="http://schemas.microsoft.com/office/powerpoint/2010/main" val="4258787554"/>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 id="2147483713" r:id="rId16"/>
  </p:sldLayoutIdLst>
  <p:hf hdr="0" dt="0"/>
  <p:txStyles>
    <p:titleStyle>
      <a:lvl1pPr algn="l" defTabSz="457200" rtl="0" eaLnBrk="1" latinLnBrk="0" hangingPunct="1">
        <a:spcBef>
          <a:spcPct val="0"/>
        </a:spcBef>
        <a:buNone/>
        <a:defRPr sz="4000" b="1" kern="1200">
          <a:solidFill>
            <a:schemeClr val="tx1"/>
          </a:solidFill>
          <a:latin typeface="Segoe UI"/>
          <a:ea typeface="+mj-ea"/>
          <a:cs typeface="+mj-cs"/>
        </a:defRPr>
      </a:lvl1pPr>
    </p:titleStyle>
    <p:bodyStyle>
      <a:lvl1pPr marL="342900" indent="-342900" algn="l" defTabSz="457200" rtl="0" eaLnBrk="1" latinLnBrk="0" hangingPunct="1">
        <a:spcBef>
          <a:spcPts val="900"/>
        </a:spcBef>
        <a:buFont typeface="Arial"/>
        <a:buChar char="•"/>
        <a:defRPr sz="3200" kern="1200">
          <a:solidFill>
            <a:schemeClr val="tx1"/>
          </a:solidFill>
          <a:latin typeface="Segoe UI" panose="020B0502040204020203" pitchFamily="34" charset="0"/>
          <a:ea typeface="+mn-ea"/>
          <a:cs typeface="Segoe UI" panose="020B0502040204020203" pitchFamily="34" charset="0"/>
        </a:defRPr>
      </a:lvl1pPr>
      <a:lvl2pPr marL="742950" indent="-285750" algn="l" defTabSz="457200" rtl="0" eaLnBrk="1" latinLnBrk="0" hangingPunct="1">
        <a:spcBef>
          <a:spcPts val="900"/>
        </a:spcBef>
        <a:buFont typeface="Arial"/>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457200" rtl="0" eaLnBrk="1" latinLnBrk="0" hangingPunct="1">
        <a:spcBef>
          <a:spcPts val="900"/>
        </a:spcBef>
        <a:buFont typeface="Arial"/>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09580"/>
            <a:ext cx="8229600" cy="952500"/>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447584"/>
            <a:ext cx="8229600" cy="365755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5" name="Slide Number Placeholder 4"/>
          <p:cNvSpPr>
            <a:spLocks noGrp="1"/>
          </p:cNvSpPr>
          <p:nvPr>
            <p:ph type="sldNum" sz="quarter" idx="4"/>
          </p:nvPr>
        </p:nvSpPr>
        <p:spPr>
          <a:xfrm>
            <a:off x="457200" y="5297488"/>
            <a:ext cx="2057400" cy="303212"/>
          </a:xfrm>
          <a:prstGeom prst="rect">
            <a:avLst/>
          </a:prstGeom>
        </p:spPr>
        <p:txBody>
          <a:bodyPr vert="horz" lIns="91440" tIns="45720" rIns="91440" bIns="45720" rtlCol="0" anchor="ctr"/>
          <a:lstStyle>
            <a:lvl1pPr algn="l">
              <a:defRPr sz="80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3490446622"/>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Lst>
  <p:hf hdr="0" dt="0"/>
  <p:txStyles>
    <p:titleStyle>
      <a:lvl1pPr algn="l" defTabSz="457200" rtl="0" eaLnBrk="1" latinLnBrk="0" hangingPunct="1">
        <a:spcBef>
          <a:spcPct val="0"/>
        </a:spcBef>
        <a:buNone/>
        <a:defRPr sz="4000" b="1" kern="1200">
          <a:solidFill>
            <a:schemeClr val="tx1"/>
          </a:solidFill>
          <a:latin typeface="Segoe UI"/>
          <a:ea typeface="+mj-ea"/>
          <a:cs typeface="+mj-cs"/>
        </a:defRPr>
      </a:lvl1pPr>
    </p:titleStyle>
    <p:bodyStyle>
      <a:lvl1pPr marL="342900" indent="-342900" algn="l" defTabSz="457200" rtl="0" eaLnBrk="1" latinLnBrk="0" hangingPunct="1">
        <a:spcBef>
          <a:spcPts val="900"/>
        </a:spcBef>
        <a:buFont typeface="Arial"/>
        <a:buChar char="•"/>
        <a:defRPr sz="3200" kern="1200">
          <a:solidFill>
            <a:schemeClr val="tx1"/>
          </a:solidFill>
          <a:latin typeface="Segoe UI" panose="020B0502040204020203" pitchFamily="34" charset="0"/>
          <a:ea typeface="+mn-ea"/>
          <a:cs typeface="Segoe UI" panose="020B0502040204020203" pitchFamily="34" charset="0"/>
        </a:defRPr>
      </a:lvl1pPr>
      <a:lvl2pPr marL="742950" indent="-285750" algn="l" defTabSz="457200" rtl="0" eaLnBrk="1" latinLnBrk="0" hangingPunct="1">
        <a:spcBef>
          <a:spcPts val="900"/>
        </a:spcBef>
        <a:buFont typeface="Arial"/>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457200" rtl="0" eaLnBrk="1" latinLnBrk="0" hangingPunct="1">
        <a:spcBef>
          <a:spcPts val="900"/>
        </a:spcBef>
        <a:buFont typeface="Arial"/>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09580"/>
            <a:ext cx="8229600" cy="952500"/>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447584"/>
            <a:ext cx="8229600" cy="365755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5" name="Slide Number Placeholder 4"/>
          <p:cNvSpPr>
            <a:spLocks noGrp="1"/>
          </p:cNvSpPr>
          <p:nvPr>
            <p:ph type="sldNum" sz="quarter" idx="4"/>
          </p:nvPr>
        </p:nvSpPr>
        <p:spPr>
          <a:xfrm>
            <a:off x="457200" y="5297488"/>
            <a:ext cx="2057400" cy="303212"/>
          </a:xfrm>
          <a:prstGeom prst="rect">
            <a:avLst/>
          </a:prstGeom>
        </p:spPr>
        <p:txBody>
          <a:bodyPr vert="horz" lIns="91440" tIns="45720" rIns="91440" bIns="45720" rtlCol="0" anchor="ctr"/>
          <a:lstStyle>
            <a:lvl1pPr algn="l">
              <a:defRPr sz="80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3916520614"/>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Lst>
  <p:hf hdr="0" ftr="0" dt="0"/>
  <p:txStyles>
    <p:titleStyle>
      <a:lvl1pPr algn="l" defTabSz="457200" rtl="0" eaLnBrk="1" latinLnBrk="0" hangingPunct="1">
        <a:spcBef>
          <a:spcPct val="0"/>
        </a:spcBef>
        <a:buNone/>
        <a:defRPr sz="4000" b="1" kern="1200">
          <a:solidFill>
            <a:schemeClr val="tx1"/>
          </a:solidFill>
          <a:latin typeface="Segoe UI"/>
          <a:ea typeface="+mj-ea"/>
          <a:cs typeface="+mj-cs"/>
        </a:defRPr>
      </a:lvl1pPr>
    </p:titleStyle>
    <p:bodyStyle>
      <a:lvl1pPr marL="342900" indent="-342900" algn="l" defTabSz="457200" rtl="0" eaLnBrk="1" latinLnBrk="0" hangingPunct="1">
        <a:spcBef>
          <a:spcPts val="900"/>
        </a:spcBef>
        <a:buFont typeface="Arial"/>
        <a:buChar char="•"/>
        <a:defRPr sz="3200" kern="1200">
          <a:solidFill>
            <a:schemeClr val="tx1"/>
          </a:solidFill>
          <a:latin typeface="Segoe UI" panose="020B0502040204020203" pitchFamily="34" charset="0"/>
          <a:ea typeface="+mn-ea"/>
          <a:cs typeface="Segoe UI" panose="020B0502040204020203" pitchFamily="34" charset="0"/>
        </a:defRPr>
      </a:lvl1pPr>
      <a:lvl2pPr marL="742950" indent="-285750" algn="l" defTabSz="457200" rtl="0" eaLnBrk="1" latinLnBrk="0" hangingPunct="1">
        <a:spcBef>
          <a:spcPts val="900"/>
        </a:spcBef>
        <a:buFont typeface="Arial"/>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457200" rtl="0" eaLnBrk="1" latinLnBrk="0" hangingPunct="1">
        <a:spcBef>
          <a:spcPts val="900"/>
        </a:spcBef>
        <a:buFont typeface="Arial"/>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09580"/>
            <a:ext cx="8229600" cy="952500"/>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447584"/>
            <a:ext cx="8229600" cy="365755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7412669" y="4896546"/>
            <a:ext cx="1322587" cy="466236"/>
          </a:xfrm>
          <a:prstGeom prst="rect">
            <a:avLst/>
          </a:prstGeom>
        </p:spPr>
      </p:pic>
      <p:sp>
        <p:nvSpPr>
          <p:cNvPr id="5" name="Slide Number Placeholder 4"/>
          <p:cNvSpPr>
            <a:spLocks noGrp="1"/>
          </p:cNvSpPr>
          <p:nvPr>
            <p:ph type="sldNum" sz="quarter" idx="4"/>
          </p:nvPr>
        </p:nvSpPr>
        <p:spPr>
          <a:xfrm>
            <a:off x="457200" y="5297488"/>
            <a:ext cx="2057400" cy="303212"/>
          </a:xfrm>
          <a:prstGeom prst="rect">
            <a:avLst/>
          </a:prstGeom>
        </p:spPr>
        <p:txBody>
          <a:bodyPr vert="horz" lIns="91440" tIns="45720" rIns="91440" bIns="45720" rtlCol="0" anchor="ctr"/>
          <a:lstStyle>
            <a:lvl1pPr algn="l">
              <a:defRPr sz="800">
                <a:solidFill>
                  <a:schemeClr val="tx1"/>
                </a:solidFill>
              </a:defRPr>
            </a:lvl1pPr>
          </a:lstStyle>
          <a:p>
            <a:fld id="{92DA454B-C859-4892-B9FA-68B588C9F547}" type="slidenum">
              <a:rPr lang="en-US" smtClean="0"/>
              <a:t>‹#›</a:t>
            </a:fld>
            <a:endParaRPr lang="en-US" dirty="0"/>
          </a:p>
        </p:txBody>
      </p:sp>
    </p:spTree>
    <p:extLst>
      <p:ext uri="{BB962C8B-B14F-4D97-AF65-F5344CB8AC3E}">
        <p14:creationId xmlns:p14="http://schemas.microsoft.com/office/powerpoint/2010/main" val="2989075431"/>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 id="2147483743" r:id="rId12"/>
    <p:sldLayoutId id="2147483744" r:id="rId13"/>
    <p:sldLayoutId id="2147483745" r:id="rId14"/>
    <p:sldLayoutId id="2147483746" r:id="rId15"/>
    <p:sldLayoutId id="2147483747" r:id="rId16"/>
  </p:sldLayoutIdLst>
  <p:hf hdr="0" ftr="0" dt="0"/>
  <p:txStyles>
    <p:titleStyle>
      <a:lvl1pPr algn="l" defTabSz="457200" rtl="0" eaLnBrk="1" latinLnBrk="0" hangingPunct="1">
        <a:spcBef>
          <a:spcPct val="0"/>
        </a:spcBef>
        <a:buNone/>
        <a:defRPr sz="4000" b="1" kern="1200">
          <a:solidFill>
            <a:schemeClr val="tx1"/>
          </a:solidFill>
          <a:latin typeface="Segoe UI"/>
          <a:ea typeface="+mj-ea"/>
          <a:cs typeface="+mj-cs"/>
        </a:defRPr>
      </a:lvl1pPr>
    </p:titleStyle>
    <p:bodyStyle>
      <a:lvl1pPr marL="342900" indent="-342900" algn="l" defTabSz="457200" rtl="0" eaLnBrk="1" latinLnBrk="0" hangingPunct="1">
        <a:spcBef>
          <a:spcPts val="900"/>
        </a:spcBef>
        <a:buFont typeface="Arial"/>
        <a:buChar char="•"/>
        <a:defRPr sz="3200" kern="1200">
          <a:solidFill>
            <a:schemeClr val="tx1"/>
          </a:solidFill>
          <a:latin typeface="Segoe UI" panose="020B0502040204020203" pitchFamily="34" charset="0"/>
          <a:ea typeface="+mn-ea"/>
          <a:cs typeface="Segoe UI" panose="020B0502040204020203" pitchFamily="34" charset="0"/>
        </a:defRPr>
      </a:lvl1pPr>
      <a:lvl2pPr marL="742950" indent="-285750" algn="l" defTabSz="457200" rtl="0" eaLnBrk="1" latinLnBrk="0" hangingPunct="1">
        <a:spcBef>
          <a:spcPts val="900"/>
        </a:spcBef>
        <a:buFont typeface="Arial"/>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457200" rtl="0" eaLnBrk="1" latinLnBrk="0" hangingPunct="1">
        <a:spcBef>
          <a:spcPts val="900"/>
        </a:spcBef>
        <a:buFont typeface="Arial"/>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47584"/>
            <a:ext cx="8229600" cy="365755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laceholder 1"/>
          <p:cNvSpPr>
            <a:spLocks noGrp="1"/>
          </p:cNvSpPr>
          <p:nvPr>
            <p:ph type="title"/>
          </p:nvPr>
        </p:nvSpPr>
        <p:spPr>
          <a:xfrm>
            <a:off x="457200" y="309580"/>
            <a:ext cx="8229600" cy="952500"/>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5" name="Slide Number Placeholder 4"/>
          <p:cNvSpPr>
            <a:spLocks noGrp="1"/>
          </p:cNvSpPr>
          <p:nvPr>
            <p:ph type="sldNum" sz="quarter" idx="4"/>
          </p:nvPr>
        </p:nvSpPr>
        <p:spPr>
          <a:xfrm>
            <a:off x="457200" y="5297488"/>
            <a:ext cx="2057400" cy="303212"/>
          </a:xfrm>
          <a:prstGeom prst="rect">
            <a:avLst/>
          </a:prstGeom>
        </p:spPr>
        <p:txBody>
          <a:bodyPr vert="horz" lIns="91440" tIns="45720" rIns="91440" bIns="45720" rtlCol="0" anchor="ctr"/>
          <a:lstStyle>
            <a:lvl1pPr algn="l">
              <a:defRPr sz="800">
                <a:solidFill>
                  <a:schemeClr val="tx1"/>
                </a:solidFill>
              </a:defRPr>
            </a:lvl1pPr>
          </a:lstStyle>
          <a:p>
            <a:fld id="{92DA454B-C859-4892-B9FA-68B588C9F547}" type="slidenum">
              <a:rPr lang="en-US" smtClean="0"/>
              <a:t>‹#›</a:t>
            </a:fld>
            <a:endParaRPr lang="en-US" dirty="0"/>
          </a:p>
        </p:txBody>
      </p:sp>
      <p:sp>
        <p:nvSpPr>
          <p:cNvPr id="9" name="Isosceles Triangle 14">
            <a:extLst>
              <a:ext uri="{FF2B5EF4-FFF2-40B4-BE49-F238E27FC236}">
                <a16:creationId xmlns:a16="http://schemas.microsoft.com/office/drawing/2014/main" id="{9AD9D243-CB53-47F5-8D25-CC39442F7422}"/>
              </a:ext>
            </a:extLst>
          </p:cNvPr>
          <p:cNvSpPr/>
          <p:nvPr/>
        </p:nvSpPr>
        <p:spPr>
          <a:xfrm>
            <a:off x="0" y="-6167"/>
            <a:ext cx="9164399" cy="301334"/>
          </a:xfrm>
          <a:custGeom>
            <a:avLst/>
            <a:gdLst>
              <a:gd name="connsiteX0" fmla="*/ 0 w 9152368"/>
              <a:gd name="connsiteY0" fmla="*/ 384859 h 384859"/>
              <a:gd name="connsiteX1" fmla="*/ 4576184 w 9152368"/>
              <a:gd name="connsiteY1" fmla="*/ 0 h 384859"/>
              <a:gd name="connsiteX2" fmla="*/ 9152368 w 9152368"/>
              <a:gd name="connsiteY2" fmla="*/ 384859 h 384859"/>
              <a:gd name="connsiteX3" fmla="*/ 0 w 9152368"/>
              <a:gd name="connsiteY3" fmla="*/ 384859 h 384859"/>
              <a:gd name="connsiteX0" fmla="*/ 0 w 9164399"/>
              <a:gd name="connsiteY0" fmla="*/ 1106905 h 1106905"/>
              <a:gd name="connsiteX1" fmla="*/ 4576184 w 9164399"/>
              <a:gd name="connsiteY1" fmla="*/ 722046 h 1106905"/>
              <a:gd name="connsiteX2" fmla="*/ 9164399 w 9164399"/>
              <a:gd name="connsiteY2" fmla="*/ 0 h 1106905"/>
              <a:gd name="connsiteX3" fmla="*/ 0 w 9164399"/>
              <a:gd name="connsiteY3" fmla="*/ 1106905 h 1106905"/>
              <a:gd name="connsiteX0" fmla="*/ 0 w 9164399"/>
              <a:gd name="connsiteY0" fmla="*/ 6015 h 722046"/>
              <a:gd name="connsiteX1" fmla="*/ 4576184 w 9164399"/>
              <a:gd name="connsiteY1" fmla="*/ 722046 h 722046"/>
              <a:gd name="connsiteX2" fmla="*/ 9164399 w 9164399"/>
              <a:gd name="connsiteY2" fmla="*/ 0 h 722046"/>
              <a:gd name="connsiteX3" fmla="*/ 0 w 9164399"/>
              <a:gd name="connsiteY3" fmla="*/ 6015 h 722046"/>
              <a:gd name="connsiteX0" fmla="*/ 0 w 9164399"/>
              <a:gd name="connsiteY0" fmla="*/ 6015 h 499461"/>
              <a:gd name="connsiteX1" fmla="*/ 4184 w 9164399"/>
              <a:gd name="connsiteY1" fmla="*/ 499461 h 499461"/>
              <a:gd name="connsiteX2" fmla="*/ 9164399 w 9164399"/>
              <a:gd name="connsiteY2" fmla="*/ 0 h 499461"/>
              <a:gd name="connsiteX3" fmla="*/ 0 w 9164399"/>
              <a:gd name="connsiteY3" fmla="*/ 6015 h 499461"/>
            </a:gdLst>
            <a:ahLst/>
            <a:cxnLst>
              <a:cxn ang="0">
                <a:pos x="connsiteX0" y="connsiteY0"/>
              </a:cxn>
              <a:cxn ang="0">
                <a:pos x="connsiteX1" y="connsiteY1"/>
              </a:cxn>
              <a:cxn ang="0">
                <a:pos x="connsiteX2" y="connsiteY2"/>
              </a:cxn>
              <a:cxn ang="0">
                <a:pos x="connsiteX3" y="connsiteY3"/>
              </a:cxn>
            </a:cxnLst>
            <a:rect l="l" t="t" r="r" b="b"/>
            <a:pathLst>
              <a:path w="9164399" h="499461">
                <a:moveTo>
                  <a:pt x="0" y="6015"/>
                </a:moveTo>
                <a:cubicBezTo>
                  <a:pt x="1395" y="170497"/>
                  <a:pt x="2789" y="334979"/>
                  <a:pt x="4184" y="499461"/>
                </a:cubicBezTo>
                <a:lnTo>
                  <a:pt x="9164399" y="0"/>
                </a:lnTo>
                <a:lnTo>
                  <a:pt x="0" y="6015"/>
                </a:lnTo>
                <a:close/>
              </a:path>
            </a:pathLst>
          </a:custGeom>
          <a:solidFill>
            <a:srgbClr val="164469">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effectLst/>
              <a:latin typeface="Segoe UI"/>
            </a:endParaRPr>
          </a:p>
        </p:txBody>
      </p:sp>
      <p:pic>
        <p:nvPicPr>
          <p:cNvPr id="7" name="Picture 6">
            <a:extLst>
              <a:ext uri="{FF2B5EF4-FFF2-40B4-BE49-F238E27FC236}">
                <a16:creationId xmlns:a16="http://schemas.microsoft.com/office/drawing/2014/main" id="{3349E080-732C-4921-861E-55FECCFED417}"/>
              </a:ext>
              <a:ext uri="{C183D7F6-B498-43B3-948B-1728B52AA6E4}">
                <adec:decorative xmlns:adec="http://schemas.microsoft.com/office/drawing/2017/decorative" val="1"/>
              </a:ext>
            </a:extLst>
          </p:cNvPr>
          <p:cNvPicPr>
            <a:picLocks noChangeAspect="1"/>
          </p:cNvPicPr>
          <p:nvPr/>
        </p:nvPicPr>
        <p:blipFill>
          <a:blip r:embed="rId18"/>
          <a:stretch>
            <a:fillRect/>
          </a:stretch>
        </p:blipFill>
        <p:spPr>
          <a:xfrm>
            <a:off x="7412669" y="4876694"/>
            <a:ext cx="1426531" cy="471579"/>
          </a:xfrm>
          <a:prstGeom prst="rect">
            <a:avLst/>
          </a:prstGeom>
        </p:spPr>
      </p:pic>
    </p:spTree>
    <p:extLst>
      <p:ext uri="{BB962C8B-B14F-4D97-AF65-F5344CB8AC3E}">
        <p14:creationId xmlns:p14="http://schemas.microsoft.com/office/powerpoint/2010/main" val="2926545694"/>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 id="2147483760" r:id="rId12"/>
    <p:sldLayoutId id="2147483761" r:id="rId13"/>
    <p:sldLayoutId id="2147483762" r:id="rId14"/>
    <p:sldLayoutId id="2147483763" r:id="rId15"/>
    <p:sldLayoutId id="2147483764" r:id="rId16"/>
  </p:sldLayoutIdLst>
  <p:hf hdr="0" dt="0"/>
  <p:txStyles>
    <p:titleStyle>
      <a:lvl1pPr algn="l" defTabSz="457200" rtl="0" eaLnBrk="1" latinLnBrk="0" hangingPunct="1">
        <a:spcBef>
          <a:spcPct val="0"/>
        </a:spcBef>
        <a:buNone/>
        <a:defRPr sz="4000" b="1" kern="1200">
          <a:solidFill>
            <a:schemeClr val="tx1"/>
          </a:solidFill>
          <a:latin typeface="Segoe UI"/>
          <a:ea typeface="+mj-ea"/>
          <a:cs typeface="+mj-cs"/>
        </a:defRPr>
      </a:lvl1pPr>
    </p:titleStyle>
    <p:bodyStyle>
      <a:lvl1pPr marL="342900" indent="-342900" algn="l" defTabSz="457200" rtl="0" eaLnBrk="1" latinLnBrk="0" hangingPunct="1">
        <a:spcBef>
          <a:spcPts val="900"/>
        </a:spcBef>
        <a:buFont typeface="Arial"/>
        <a:buChar char="•"/>
        <a:defRPr sz="3200" kern="1200">
          <a:solidFill>
            <a:schemeClr val="tx1"/>
          </a:solidFill>
          <a:latin typeface="Segoe UI" panose="020B0502040204020203" pitchFamily="34" charset="0"/>
          <a:ea typeface="+mn-ea"/>
          <a:cs typeface="Segoe UI" panose="020B0502040204020203" pitchFamily="34" charset="0"/>
        </a:defRPr>
      </a:lvl1pPr>
      <a:lvl2pPr marL="742950" indent="-285750" algn="l" defTabSz="457200" rtl="0" eaLnBrk="1" latinLnBrk="0" hangingPunct="1">
        <a:spcBef>
          <a:spcPts val="900"/>
        </a:spcBef>
        <a:buFont typeface="Arial"/>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457200" rtl="0" eaLnBrk="1" latinLnBrk="0" hangingPunct="1">
        <a:spcBef>
          <a:spcPts val="900"/>
        </a:spcBef>
        <a:buFont typeface="Arial"/>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47584"/>
            <a:ext cx="8229600" cy="365755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laceholder 1"/>
          <p:cNvSpPr>
            <a:spLocks noGrp="1"/>
          </p:cNvSpPr>
          <p:nvPr>
            <p:ph type="title"/>
          </p:nvPr>
        </p:nvSpPr>
        <p:spPr>
          <a:xfrm>
            <a:off x="457200" y="309580"/>
            <a:ext cx="8229600" cy="952500"/>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5" name="Slide Number Placeholder 4"/>
          <p:cNvSpPr>
            <a:spLocks noGrp="1"/>
          </p:cNvSpPr>
          <p:nvPr>
            <p:ph type="sldNum" sz="quarter" idx="4"/>
          </p:nvPr>
        </p:nvSpPr>
        <p:spPr>
          <a:xfrm>
            <a:off x="457200" y="5297488"/>
            <a:ext cx="2057400" cy="303212"/>
          </a:xfrm>
          <a:prstGeom prst="rect">
            <a:avLst/>
          </a:prstGeom>
        </p:spPr>
        <p:txBody>
          <a:bodyPr vert="horz" lIns="91440" tIns="45720" rIns="91440" bIns="45720" rtlCol="0" anchor="ctr"/>
          <a:lstStyle>
            <a:lvl1pPr algn="l">
              <a:defRPr sz="800">
                <a:solidFill>
                  <a:schemeClr val="tx1"/>
                </a:solidFill>
              </a:defRPr>
            </a:lvl1pPr>
          </a:lstStyle>
          <a:p>
            <a:fld id="{1D648693-0942-45E9-83AE-76FC568F9452}" type="slidenum">
              <a:rPr lang="en-US" smtClean="0"/>
              <a:pPr/>
              <a:t>‹#›</a:t>
            </a:fld>
            <a:endParaRPr lang="en-US" dirty="0"/>
          </a:p>
        </p:txBody>
      </p:sp>
      <p:sp>
        <p:nvSpPr>
          <p:cNvPr id="6" name="Isosceles Triangle 14">
            <a:extLst>
              <a:ext uri="{FF2B5EF4-FFF2-40B4-BE49-F238E27FC236}">
                <a16:creationId xmlns:a16="http://schemas.microsoft.com/office/drawing/2014/main" id="{8744B0B0-8A1A-4583-B0F2-6FDA3020753D}"/>
              </a:ext>
            </a:extLst>
          </p:cNvPr>
          <p:cNvSpPr/>
          <p:nvPr/>
        </p:nvSpPr>
        <p:spPr>
          <a:xfrm>
            <a:off x="0" y="-6167"/>
            <a:ext cx="9164399" cy="301334"/>
          </a:xfrm>
          <a:custGeom>
            <a:avLst/>
            <a:gdLst>
              <a:gd name="connsiteX0" fmla="*/ 0 w 9152368"/>
              <a:gd name="connsiteY0" fmla="*/ 384859 h 384859"/>
              <a:gd name="connsiteX1" fmla="*/ 4576184 w 9152368"/>
              <a:gd name="connsiteY1" fmla="*/ 0 h 384859"/>
              <a:gd name="connsiteX2" fmla="*/ 9152368 w 9152368"/>
              <a:gd name="connsiteY2" fmla="*/ 384859 h 384859"/>
              <a:gd name="connsiteX3" fmla="*/ 0 w 9152368"/>
              <a:gd name="connsiteY3" fmla="*/ 384859 h 384859"/>
              <a:gd name="connsiteX0" fmla="*/ 0 w 9164399"/>
              <a:gd name="connsiteY0" fmla="*/ 1106905 h 1106905"/>
              <a:gd name="connsiteX1" fmla="*/ 4576184 w 9164399"/>
              <a:gd name="connsiteY1" fmla="*/ 722046 h 1106905"/>
              <a:gd name="connsiteX2" fmla="*/ 9164399 w 9164399"/>
              <a:gd name="connsiteY2" fmla="*/ 0 h 1106905"/>
              <a:gd name="connsiteX3" fmla="*/ 0 w 9164399"/>
              <a:gd name="connsiteY3" fmla="*/ 1106905 h 1106905"/>
              <a:gd name="connsiteX0" fmla="*/ 0 w 9164399"/>
              <a:gd name="connsiteY0" fmla="*/ 6015 h 722046"/>
              <a:gd name="connsiteX1" fmla="*/ 4576184 w 9164399"/>
              <a:gd name="connsiteY1" fmla="*/ 722046 h 722046"/>
              <a:gd name="connsiteX2" fmla="*/ 9164399 w 9164399"/>
              <a:gd name="connsiteY2" fmla="*/ 0 h 722046"/>
              <a:gd name="connsiteX3" fmla="*/ 0 w 9164399"/>
              <a:gd name="connsiteY3" fmla="*/ 6015 h 722046"/>
              <a:gd name="connsiteX0" fmla="*/ 0 w 9164399"/>
              <a:gd name="connsiteY0" fmla="*/ 6015 h 499461"/>
              <a:gd name="connsiteX1" fmla="*/ 4184 w 9164399"/>
              <a:gd name="connsiteY1" fmla="*/ 499461 h 499461"/>
              <a:gd name="connsiteX2" fmla="*/ 9164399 w 9164399"/>
              <a:gd name="connsiteY2" fmla="*/ 0 h 499461"/>
              <a:gd name="connsiteX3" fmla="*/ 0 w 9164399"/>
              <a:gd name="connsiteY3" fmla="*/ 6015 h 499461"/>
            </a:gdLst>
            <a:ahLst/>
            <a:cxnLst>
              <a:cxn ang="0">
                <a:pos x="connsiteX0" y="connsiteY0"/>
              </a:cxn>
              <a:cxn ang="0">
                <a:pos x="connsiteX1" y="connsiteY1"/>
              </a:cxn>
              <a:cxn ang="0">
                <a:pos x="connsiteX2" y="connsiteY2"/>
              </a:cxn>
              <a:cxn ang="0">
                <a:pos x="connsiteX3" y="connsiteY3"/>
              </a:cxn>
            </a:cxnLst>
            <a:rect l="l" t="t" r="r" b="b"/>
            <a:pathLst>
              <a:path w="9164399" h="499461">
                <a:moveTo>
                  <a:pt x="0" y="6015"/>
                </a:moveTo>
                <a:cubicBezTo>
                  <a:pt x="1395" y="170497"/>
                  <a:pt x="2789" y="334979"/>
                  <a:pt x="4184" y="499461"/>
                </a:cubicBezTo>
                <a:lnTo>
                  <a:pt x="9164399" y="0"/>
                </a:lnTo>
                <a:lnTo>
                  <a:pt x="0" y="6015"/>
                </a:lnTo>
                <a:close/>
              </a:path>
            </a:pathLst>
          </a:custGeom>
          <a:solidFill>
            <a:srgbClr val="164469">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effectLst/>
              <a:latin typeface="Segoe UI"/>
            </a:endParaRPr>
          </a:p>
        </p:txBody>
      </p:sp>
    </p:spTree>
    <p:extLst>
      <p:ext uri="{BB962C8B-B14F-4D97-AF65-F5344CB8AC3E}">
        <p14:creationId xmlns:p14="http://schemas.microsoft.com/office/powerpoint/2010/main" val="2661439994"/>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Lst>
  <p:hf hdr="0" ftr="0" dt="0"/>
  <p:txStyles>
    <p:titleStyle>
      <a:lvl1pPr algn="l" defTabSz="457200" rtl="0" eaLnBrk="1" latinLnBrk="0" hangingPunct="1">
        <a:spcBef>
          <a:spcPct val="0"/>
        </a:spcBef>
        <a:buNone/>
        <a:defRPr sz="4000" b="1" kern="1200">
          <a:solidFill>
            <a:schemeClr val="tx1"/>
          </a:solidFill>
          <a:latin typeface="Segoe UI"/>
          <a:ea typeface="+mj-ea"/>
          <a:cs typeface="+mj-cs"/>
        </a:defRPr>
      </a:lvl1pPr>
    </p:titleStyle>
    <p:bodyStyle>
      <a:lvl1pPr marL="342900" indent="-342900" algn="l" defTabSz="457200" rtl="0" eaLnBrk="1" latinLnBrk="0" hangingPunct="1">
        <a:spcBef>
          <a:spcPts val="900"/>
        </a:spcBef>
        <a:buFont typeface="Arial"/>
        <a:buChar char="•"/>
        <a:defRPr sz="3200" kern="1200">
          <a:solidFill>
            <a:schemeClr val="tx1"/>
          </a:solidFill>
          <a:latin typeface="Segoe UI" panose="020B0502040204020203" pitchFamily="34" charset="0"/>
          <a:ea typeface="+mn-ea"/>
          <a:cs typeface="Segoe UI" panose="020B0502040204020203" pitchFamily="34" charset="0"/>
        </a:defRPr>
      </a:lvl1pPr>
      <a:lvl2pPr marL="742950" indent="-285750" algn="l" defTabSz="457200" rtl="0" eaLnBrk="1" latinLnBrk="0" hangingPunct="1">
        <a:spcBef>
          <a:spcPts val="900"/>
        </a:spcBef>
        <a:buFont typeface="Arial"/>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457200" rtl="0" eaLnBrk="1" latinLnBrk="0" hangingPunct="1">
        <a:spcBef>
          <a:spcPts val="900"/>
        </a:spcBef>
        <a:buFont typeface="Arial"/>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9.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78.xml"/></Relationships>
</file>

<file path=ppt/slides/_rels/slide1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83.xml"/><Relationship Id="rId6" Type="http://schemas.openxmlformats.org/officeDocument/2006/relationships/chart" Target="../charts/chart6.xml"/><Relationship Id="rId5" Type="http://schemas.openxmlformats.org/officeDocument/2006/relationships/chart" Target="../charts/chart5.xml"/><Relationship Id="rId4" Type="http://schemas.openxmlformats.org/officeDocument/2006/relationships/chart" Target="../charts/chart4.xml"/></Relationships>
</file>

<file path=ppt/slides/_rels/slide14.xml.rels><?xml version="1.0" encoding="UTF-8" standalone="yes"?>
<Relationships xmlns="http://schemas.openxmlformats.org/package/2006/relationships"><Relationship Id="rId3" Type="http://schemas.openxmlformats.org/officeDocument/2006/relationships/hyperlink" Target="http://www.uspto.gov/lawschoolclinic" TargetMode="External"/><Relationship Id="rId2" Type="http://schemas.openxmlformats.org/officeDocument/2006/relationships/notesSlide" Target="../notesSlides/notesSlide6.xml"/><Relationship Id="rId1" Type="http://schemas.openxmlformats.org/officeDocument/2006/relationships/slideLayout" Target="../slideLayouts/slideLayout78.xml"/><Relationship Id="rId4" Type="http://schemas.openxmlformats.org/officeDocument/2006/relationships/hyperlink" Target="http://www.uspto.gov/probonopatents"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8.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78.xml"/></Relationships>
</file>

<file path=ppt/slides/_rels/slide2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3.xml"/><Relationship Id="rId1" Type="http://schemas.openxmlformats.org/officeDocument/2006/relationships/slideLayout" Target="../slideLayouts/slideLayout7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1.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7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8.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10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8.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78.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15.png"/><Relationship Id="rId4" Type="http://schemas.openxmlformats.org/officeDocument/2006/relationships/notesSlide" Target="../notesSlides/notesSlide2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8.xml"/></Relationships>
</file>

<file path=ppt/slides/_rels/slide35.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26.xml"/><Relationship Id="rId1" Type="http://schemas.openxmlformats.org/officeDocument/2006/relationships/slideLayout" Target="../slideLayouts/slideLayout7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8.xml"/></Relationships>
</file>

<file path=ppt/slides/_rels/slide39.xml.rels><?xml version="1.0" encoding="UTF-8" standalone="yes"?>
<Relationships xmlns="http://schemas.openxmlformats.org/package/2006/relationships"><Relationship Id="rId3" Type="http://schemas.openxmlformats.org/officeDocument/2006/relationships/hyperlink" Target="https://foiadocuments.uspto.gov/oed/" TargetMode="External"/><Relationship Id="rId2" Type="http://schemas.openxmlformats.org/officeDocument/2006/relationships/notesSlide" Target="../notesSlides/notesSlide30.xml"/><Relationship Id="rId1" Type="http://schemas.openxmlformats.org/officeDocument/2006/relationships/slideLayout" Target="../slideLayouts/slideLayout79.xml"/><Relationship Id="rId4" Type="http://schemas.openxmlformats.org/officeDocument/2006/relationships/hyperlink" Target="http://www.uspto.gov/learning-and-resources/official-gazette/trademark-official-gazette-tmog"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9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91248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62500" lnSpcReduction="20000"/>
          </a:bodyPr>
          <a:lstStyle/>
          <a:p>
            <a:pPr lvl="0"/>
            <a:r>
              <a:rPr lang="en-US" altLang="en-US" dirty="0">
                <a:latin typeface="+mn-lt"/>
                <a:cs typeface="Segoe UI Light" panose="020B0502040204020203" pitchFamily="34" charset="0"/>
              </a:rPr>
              <a:t>In 2016, the ABA Commission on Lawyer Assistance Programs and the Hazelden Betty Ford Foundation published a study of about 13,000 currently practicing attorneys and found the following:</a:t>
            </a:r>
          </a:p>
          <a:p>
            <a:pPr lvl="1"/>
            <a:r>
              <a:rPr lang="en-US" altLang="en-US" dirty="0">
                <a:latin typeface="+mn-lt"/>
              </a:rPr>
              <a:t>About 21% qualify as problem drinkers;</a:t>
            </a:r>
          </a:p>
          <a:p>
            <a:pPr lvl="1"/>
            <a:r>
              <a:rPr lang="en-US" altLang="en-US" dirty="0">
                <a:latin typeface="+mn-lt"/>
              </a:rPr>
              <a:t>28% struggle with some level of depression;</a:t>
            </a:r>
          </a:p>
          <a:p>
            <a:pPr lvl="1"/>
            <a:r>
              <a:rPr lang="en-US" altLang="en-US" dirty="0">
                <a:latin typeface="+mn-lt"/>
              </a:rPr>
              <a:t>19% struggle with anxiety; and</a:t>
            </a:r>
          </a:p>
          <a:p>
            <a:pPr lvl="1"/>
            <a:r>
              <a:rPr lang="en-US" altLang="en-US" dirty="0">
                <a:latin typeface="+mn-lt"/>
              </a:rPr>
              <a:t>23% struggle with stress.</a:t>
            </a:r>
          </a:p>
          <a:p>
            <a:pPr lvl="0"/>
            <a:r>
              <a:rPr lang="en-US" altLang="en-US" dirty="0">
                <a:latin typeface="+mn-lt"/>
                <a:cs typeface="Segoe UI Light" panose="020B0502040204020203" pitchFamily="34" charset="0"/>
              </a:rPr>
              <a:t>Other difficulties include social alienation, work addiction, sleep deprivation, job dissatisfaction, and complaints of work-life conflict.</a:t>
            </a:r>
          </a:p>
          <a:p>
            <a:pPr lvl="0"/>
            <a:r>
              <a:rPr lang="en-US" altLang="en-US" dirty="0">
                <a:latin typeface="+mn-lt"/>
                <a:cs typeface="Segoe UI Light" panose="020B0502040204020203" pitchFamily="34" charset="0"/>
              </a:rPr>
              <a:t>The USPTO launched the Diversion Pilot Program in 2017 and it has been extended until 2022. </a:t>
            </a:r>
          </a:p>
          <a:p>
            <a:pPr lvl="1"/>
            <a:endParaRPr lang="en-US" dirty="0"/>
          </a:p>
          <a:p>
            <a:pPr lvl="1"/>
            <a:endParaRPr lang="en-US" dirty="0"/>
          </a:p>
          <a:p>
            <a:pPr lvl="1"/>
            <a:endParaRPr lang="en-US" dirty="0"/>
          </a:p>
          <a:p>
            <a:pPr lvl="1"/>
            <a:endParaRPr lang="en-US" dirty="0"/>
          </a:p>
          <a:p>
            <a:endParaRPr lang="en-US" altLang="en-US" dirty="0"/>
          </a:p>
          <a:p>
            <a:pPr lvl="1"/>
            <a:endParaRPr lang="en-US" altLang="en-US" dirty="0"/>
          </a:p>
          <a:p>
            <a:endParaRPr lang="en-US" dirty="0"/>
          </a:p>
        </p:txBody>
      </p:sp>
      <p:sp>
        <p:nvSpPr>
          <p:cNvPr id="2" name="Title 1"/>
          <p:cNvSpPr>
            <a:spLocks noGrp="1"/>
          </p:cNvSpPr>
          <p:nvPr>
            <p:ph type="title"/>
          </p:nvPr>
        </p:nvSpPr>
        <p:spPr/>
        <p:txBody>
          <a:bodyPr/>
          <a:lstStyle/>
          <a:p>
            <a:r>
              <a:rPr lang="en-US" altLang="en-US"/>
              <a:t>OED Diversion Pilot Program</a:t>
            </a:r>
            <a:endParaRPr lang="en-US" dirty="0"/>
          </a:p>
        </p:txBody>
      </p:sp>
      <p:sp>
        <p:nvSpPr>
          <p:cNvPr id="4" name="Slide Number Placeholder 3"/>
          <p:cNvSpPr>
            <a:spLocks noGrp="1"/>
          </p:cNvSpPr>
          <p:nvPr>
            <p:ph type="sldNum" sz="quarter" idx="10"/>
          </p:nvPr>
        </p:nvSpPr>
        <p:spPr/>
        <p:txBody>
          <a:bodyPr/>
          <a:lstStyle/>
          <a:p>
            <a:pPr lvl="0"/>
            <a:fld id="{92DA454B-C859-4892-B9FA-68B588C9F547}" type="slidenum">
              <a:rPr lang="en-US" noProof="0" smtClean="0"/>
              <a:pPr lvl="0"/>
              <a:t>10</a:t>
            </a:fld>
            <a:endParaRPr lang="en-US" noProof="0" dirty="0"/>
          </a:p>
        </p:txBody>
      </p:sp>
    </p:spTree>
    <p:extLst>
      <p:ext uri="{BB962C8B-B14F-4D97-AF65-F5344CB8AC3E}">
        <p14:creationId xmlns:p14="http://schemas.microsoft.com/office/powerpoint/2010/main" val="40548180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12334"/>
            <a:ext cx="8229600" cy="3664527"/>
          </a:xfrm>
        </p:spPr>
        <p:txBody>
          <a:bodyPr>
            <a:normAutofit fontScale="62500" lnSpcReduction="20000"/>
          </a:bodyPr>
          <a:lstStyle/>
          <a:p>
            <a:r>
              <a:rPr lang="en-US" dirty="0">
                <a:latin typeface="+mn-lt"/>
                <a:cs typeface="Segoe UI Light" panose="020B0502040204020203" pitchFamily="34" charset="0"/>
              </a:rPr>
              <a:t>Practitioner must have willingness and ability to participate in the program.</a:t>
            </a:r>
          </a:p>
          <a:p>
            <a:r>
              <a:rPr lang="en-US" dirty="0">
                <a:latin typeface="+mn-lt"/>
                <a:cs typeface="Segoe UI Light" panose="020B0502040204020203" pitchFamily="34" charset="0"/>
              </a:rPr>
              <a:t>In some circumstances, prior discipline is not a bar to diversion.</a:t>
            </a:r>
          </a:p>
          <a:p>
            <a:r>
              <a:rPr lang="en-US" dirty="0">
                <a:latin typeface="+mn-lt"/>
                <a:cs typeface="Segoe UI Light" panose="020B0502040204020203" pitchFamily="34" charset="0"/>
              </a:rPr>
              <a:t>Misconduct at issue must not:</a:t>
            </a:r>
          </a:p>
          <a:p>
            <a:pPr lvl="1"/>
            <a:r>
              <a:rPr lang="en-US" dirty="0">
                <a:latin typeface="+mn-lt"/>
              </a:rPr>
              <a:t>Involve misappropriation of funds or dishonesty, fraud, deceit, or misrepresentation;</a:t>
            </a:r>
          </a:p>
          <a:p>
            <a:pPr lvl="1"/>
            <a:r>
              <a:rPr lang="en-US" dirty="0">
                <a:latin typeface="+mn-lt"/>
              </a:rPr>
              <a:t>Result in or be likely to result in substantial prejudice to a client or other person;</a:t>
            </a:r>
          </a:p>
          <a:p>
            <a:pPr lvl="1"/>
            <a:r>
              <a:rPr lang="en-US" dirty="0">
                <a:latin typeface="+mn-lt"/>
              </a:rPr>
              <a:t>Constitute a “serious crime” (see 37 C.F.R. § 11.1); or</a:t>
            </a:r>
          </a:p>
          <a:p>
            <a:pPr lvl="1"/>
            <a:r>
              <a:rPr lang="en-US" dirty="0">
                <a:latin typeface="+mn-lt"/>
              </a:rPr>
              <a:t>Be part of a pattern of major similar misconduct or be of the same nature as misconduct for which practitioner has been disciplined within the past five years.</a:t>
            </a:r>
          </a:p>
          <a:p>
            <a:pPr lvl="1"/>
            <a:endParaRPr lang="en-US" dirty="0"/>
          </a:p>
          <a:p>
            <a:pPr lvl="1"/>
            <a:endParaRPr lang="en-US" dirty="0"/>
          </a:p>
        </p:txBody>
      </p:sp>
      <p:sp>
        <p:nvSpPr>
          <p:cNvPr id="2" name="Title 1"/>
          <p:cNvSpPr>
            <a:spLocks noGrp="1"/>
          </p:cNvSpPr>
          <p:nvPr>
            <p:ph type="title"/>
          </p:nvPr>
        </p:nvSpPr>
        <p:spPr/>
        <p:txBody>
          <a:bodyPr>
            <a:normAutofit/>
          </a:bodyPr>
          <a:lstStyle/>
          <a:p>
            <a:r>
              <a:rPr lang="en-US" altLang="en-US" sz="3500" dirty="0"/>
              <a:t>OED Diversion Pilot Program – criteria</a:t>
            </a:r>
            <a:endParaRPr lang="en-US" sz="3500" dirty="0"/>
          </a:p>
        </p:txBody>
      </p:sp>
      <p:sp>
        <p:nvSpPr>
          <p:cNvPr id="4" name="Slide Number Placeholder 3"/>
          <p:cNvSpPr>
            <a:spLocks noGrp="1"/>
          </p:cNvSpPr>
          <p:nvPr>
            <p:ph type="sldNum" sz="quarter" idx="10"/>
          </p:nvPr>
        </p:nvSpPr>
        <p:spPr/>
        <p:txBody>
          <a:bodyPr/>
          <a:lstStyle/>
          <a:p>
            <a:fld id="{92DA454B-C859-4892-B9FA-68B588C9F547}" type="slidenum">
              <a:rPr lang="en-US" smtClean="0"/>
              <a:pPr/>
              <a:t>11</a:t>
            </a:fld>
            <a:endParaRPr lang="en-US" dirty="0"/>
          </a:p>
        </p:txBody>
      </p:sp>
    </p:spTree>
    <p:extLst>
      <p:ext uri="{BB962C8B-B14F-4D97-AF65-F5344CB8AC3E}">
        <p14:creationId xmlns:p14="http://schemas.microsoft.com/office/powerpoint/2010/main" val="9440735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B12917B-7FE2-48FE-90A8-48EA900B3CE6}"/>
              </a:ext>
            </a:extLst>
          </p:cNvPr>
          <p:cNvSpPr>
            <a:spLocks noGrp="1"/>
          </p:cNvSpPr>
          <p:nvPr>
            <p:ph type="title"/>
          </p:nvPr>
        </p:nvSpPr>
        <p:spPr/>
        <p:txBody>
          <a:bodyPr/>
          <a:lstStyle/>
          <a:p>
            <a:r>
              <a:rPr lang="en-US" altLang="en-US"/>
              <a:t>USPTO disciplinary matters</a:t>
            </a:r>
            <a:endParaRPr lang="en-US" dirty="0"/>
          </a:p>
        </p:txBody>
      </p:sp>
      <p:sp>
        <p:nvSpPr>
          <p:cNvPr id="2" name="Slide Number Placeholder 1"/>
          <p:cNvSpPr>
            <a:spLocks noGrp="1"/>
          </p:cNvSpPr>
          <p:nvPr>
            <p:ph type="sldNum" sz="quarter" idx="10"/>
          </p:nvPr>
        </p:nvSpPr>
        <p:spPr/>
        <p:txBody>
          <a:bodyPr/>
          <a:lstStyle/>
          <a:p>
            <a:fld id="{92DA454B-C859-4892-B9FA-68B588C9F547}" type="slidenum">
              <a:rPr lang="en-US" smtClean="0"/>
              <a:pPr/>
              <a:t>12</a:t>
            </a:fld>
            <a:endParaRPr lang="en-US" dirty="0"/>
          </a:p>
        </p:txBody>
      </p:sp>
      <p:graphicFrame>
        <p:nvGraphicFramePr>
          <p:cNvPr id="5" name="Chart 4" descr="Warning letters: &#10;&#10;FY2018 - 31&#10;FY2019 - 41&#10;FY2020-32&#10;FY 2021 -14&#10;FY2022 - 10&#10;&#10;Published formal matters&#10;FY2018 - 33&#10;FY2019 - 45&#10;FY 2020 - 28&#10;FY 2021 - 24&#10;FY 2022 - 9&#10;&#10;Reciprocal&#10;FY 2018 - 22&#10;FY 2019 -19&#10;FY 2020 -13&#10;FY 2022 - 0&#10;&#10;FY2022 numbers are through Q2">
            <a:extLst>
              <a:ext uri="{C183D7F6-B498-43B3-948B-1728B52AA6E4}">
                <adec:decorative xmlns:adec="http://schemas.microsoft.com/office/drawing/2017/decorative" val="0"/>
              </a:ext>
            </a:extLst>
          </p:cNvPr>
          <p:cNvGraphicFramePr/>
          <p:nvPr>
            <p:extLst/>
          </p:nvPr>
        </p:nvGraphicFramePr>
        <p:xfrm>
          <a:off x="1537200" y="1255085"/>
          <a:ext cx="5815070" cy="38716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18417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93A1717E-54E2-4EBA-AA92-C93B76849A37}"/>
              </a:ext>
            </a:extLst>
          </p:cNvPr>
          <p:cNvSpPr>
            <a:spLocks noGrp="1"/>
          </p:cNvSpPr>
          <p:nvPr>
            <p:ph type="title"/>
          </p:nvPr>
        </p:nvSpPr>
        <p:spPr/>
        <p:txBody>
          <a:bodyPr/>
          <a:lstStyle/>
          <a:p>
            <a:r>
              <a:rPr lang="en-US" dirty="0"/>
              <a:t>USPTO disciplinary matters</a:t>
            </a:r>
          </a:p>
        </p:txBody>
      </p:sp>
      <p:graphicFrame>
        <p:nvGraphicFramePr>
          <p:cNvPr id="6" name="Chart 5" descr="FY 2018&#10;&#10;3 patent agents&#10;9 Trademark attorneys&#10;21 patent attorneys"/>
          <p:cNvGraphicFramePr/>
          <p:nvPr>
            <p:extLst/>
          </p:nvPr>
        </p:nvGraphicFramePr>
        <p:xfrm>
          <a:off x="547255" y="1460876"/>
          <a:ext cx="1967346" cy="170627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descr="FY 2019&#10;4 Patent agents&#10;16 Trademark attorneys&#10;25 Patent attorneys"/>
          <p:cNvGraphicFramePr/>
          <p:nvPr>
            <p:extLst/>
          </p:nvPr>
        </p:nvGraphicFramePr>
        <p:xfrm>
          <a:off x="2764844" y="1460876"/>
          <a:ext cx="2070468" cy="1772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descr="FY 2020&#10;1 patent agent&#10;5 trademark attorneys&#10;22 patent attorneys"/>
          <p:cNvGraphicFramePr/>
          <p:nvPr>
            <p:extLst/>
          </p:nvPr>
        </p:nvGraphicFramePr>
        <p:xfrm>
          <a:off x="547255" y="3441175"/>
          <a:ext cx="2093920" cy="174329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Chart 4" descr="FY2021&#10;3 patent agents&#10;6 trademark attorneys&#10;15 patent attorneys&#10;"/>
          <p:cNvGraphicFramePr/>
          <p:nvPr>
            <p:extLst/>
          </p:nvPr>
        </p:nvGraphicFramePr>
        <p:xfrm>
          <a:off x="2591703" y="3487004"/>
          <a:ext cx="2403000" cy="165163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 name="Chart 9" descr="FY 2022, through Q2&#10;2 patent agents&#10;2 patent attorneys &#10;5 trademark attorneys"/>
          <p:cNvGraphicFramePr/>
          <p:nvPr>
            <p:extLst/>
          </p:nvPr>
        </p:nvGraphicFramePr>
        <p:xfrm>
          <a:off x="4629625" y="1992604"/>
          <a:ext cx="4473633" cy="2735119"/>
        </p:xfrm>
        <a:graphic>
          <a:graphicData uri="http://schemas.openxmlformats.org/drawingml/2006/chart">
            <c:chart xmlns:c="http://schemas.openxmlformats.org/drawingml/2006/chart" xmlns:r="http://schemas.openxmlformats.org/officeDocument/2006/relationships" r:id="rId6"/>
          </a:graphicData>
        </a:graphic>
      </p:graphicFrame>
      <p:sp>
        <p:nvSpPr>
          <p:cNvPr id="4" name="Slide Number Placeholder 2"/>
          <p:cNvSpPr txBox="1">
            <a:spLocks/>
          </p:cNvSpPr>
          <p:nvPr/>
        </p:nvSpPr>
        <p:spPr>
          <a:xfrm>
            <a:off x="457200" y="5297488"/>
            <a:ext cx="2057400" cy="303212"/>
          </a:xfrm>
          <a:prstGeom prst="rect">
            <a:avLst/>
          </a:prstGeom>
        </p:spPr>
        <p:txBody>
          <a:bodyPr vert="horz" lIns="91440" tIns="45720" rIns="91440" bIns="45720" rtlCol="0" anchor="ctr"/>
          <a:lstStyle>
            <a:defPPr>
              <a:defRPr lang="en-US"/>
            </a:defPPr>
            <a:lvl1pPr marL="0" algn="l" defTabSz="457200" rtl="0" eaLnBrk="1" latinLnBrk="0" hangingPunct="1">
              <a:defRPr sz="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2DA454B-C859-4892-B9FA-68B588C9F547}" type="slidenum">
              <a:rPr lang="en-US" smtClean="0"/>
              <a:pPr/>
              <a:t>13</a:t>
            </a:fld>
            <a:endParaRPr lang="en-US" dirty="0"/>
          </a:p>
        </p:txBody>
      </p:sp>
    </p:spTree>
    <p:extLst>
      <p:ext uri="{BB962C8B-B14F-4D97-AF65-F5344CB8AC3E}">
        <p14:creationId xmlns:p14="http://schemas.microsoft.com/office/powerpoint/2010/main" val="36195880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55000" lnSpcReduction="20000"/>
          </a:bodyPr>
          <a:lstStyle/>
          <a:p>
            <a:r>
              <a:rPr lang="en-US" altLang="en-US" b="1" dirty="0">
                <a:latin typeface="+mn-lt"/>
                <a:cs typeface="Segoe UI Light" panose="020B0502040204020203" pitchFamily="34" charset="0"/>
              </a:rPr>
              <a:t>USPTO Law School Clinic Certification Program</a:t>
            </a:r>
          </a:p>
          <a:p>
            <a:pPr lvl="1"/>
            <a:r>
              <a:rPr lang="en-US" altLang="en-US" dirty="0">
                <a:latin typeface="+mn-lt"/>
              </a:rPr>
              <a:t>Allows students in a participating law school’s clinic program to practice before the USPTO under the strict guidance of a law school faculty clinic supervisor; and</a:t>
            </a:r>
          </a:p>
          <a:p>
            <a:pPr lvl="1"/>
            <a:r>
              <a:rPr lang="en-US" altLang="en-US" dirty="0">
                <a:latin typeface="+mn-lt"/>
              </a:rPr>
              <a:t>Limited recognition for participating students.</a:t>
            </a:r>
          </a:p>
          <a:p>
            <a:pPr lvl="1"/>
            <a:r>
              <a:rPr lang="en-US" dirty="0">
                <a:latin typeface="+mn-lt"/>
                <a:hlinkClick r:id="rId3"/>
              </a:rPr>
              <a:t>www.uspto.gov/lawschoolclinic</a:t>
            </a:r>
            <a:endParaRPr lang="en-US" dirty="0">
              <a:latin typeface="+mn-lt"/>
            </a:endParaRPr>
          </a:p>
          <a:p>
            <a:pPr lvl="1"/>
            <a:endParaRPr lang="en-US" dirty="0">
              <a:latin typeface="+mn-lt"/>
            </a:endParaRPr>
          </a:p>
          <a:p>
            <a:r>
              <a:rPr lang="en-US" b="1" dirty="0">
                <a:latin typeface="+mn-lt"/>
                <a:cs typeface="Segoe UI Light" panose="020B0502040204020203" pitchFamily="34" charset="0"/>
              </a:rPr>
              <a:t>USPTO Patent Pro Bono Program</a:t>
            </a:r>
          </a:p>
          <a:p>
            <a:pPr lvl="1"/>
            <a:r>
              <a:rPr lang="en-US" dirty="0">
                <a:latin typeface="+mn-lt"/>
              </a:rPr>
              <a:t>Independent regional programs located across the nation work to match financially under-resourced inventors and small businesses with volunteer practitioners to file and prosecute patent applications.</a:t>
            </a:r>
          </a:p>
          <a:p>
            <a:pPr lvl="1"/>
            <a:r>
              <a:rPr lang="en-US" dirty="0">
                <a:latin typeface="+mn-lt"/>
              </a:rPr>
              <a:t>Inventors and interested attorneys can navigate the USPTO website to find links to their regional program: </a:t>
            </a:r>
            <a:r>
              <a:rPr lang="en-US" dirty="0">
                <a:latin typeface="+mn-lt"/>
                <a:hlinkClick r:id="rId4"/>
              </a:rPr>
              <a:t>www.uspto.gov/probonopatents</a:t>
            </a:r>
            <a:endParaRPr lang="en-US" dirty="0">
              <a:latin typeface="+mn-lt"/>
            </a:endParaRPr>
          </a:p>
        </p:txBody>
      </p:sp>
      <p:sp>
        <p:nvSpPr>
          <p:cNvPr id="2" name="Title 1"/>
          <p:cNvSpPr>
            <a:spLocks noGrp="1"/>
          </p:cNvSpPr>
          <p:nvPr>
            <p:ph type="title"/>
          </p:nvPr>
        </p:nvSpPr>
        <p:spPr/>
        <p:txBody>
          <a:bodyPr/>
          <a:lstStyle/>
          <a:p>
            <a:r>
              <a:rPr lang="en-US" altLang="en-US" dirty="0"/>
              <a:t>Pro bono programs</a:t>
            </a:r>
            <a:endParaRPr lang="en-US" dirty="0"/>
          </a:p>
        </p:txBody>
      </p:sp>
      <p:sp>
        <p:nvSpPr>
          <p:cNvPr id="4" name="Slide Number Placeholder 3"/>
          <p:cNvSpPr>
            <a:spLocks noGrp="1"/>
          </p:cNvSpPr>
          <p:nvPr>
            <p:ph type="sldNum" sz="quarter" idx="10"/>
          </p:nvPr>
        </p:nvSpPr>
        <p:spPr/>
        <p:txBody>
          <a:bodyPr/>
          <a:lstStyle/>
          <a:p>
            <a:fld id="{92DA454B-C859-4892-B9FA-68B588C9F547}" type="slidenum">
              <a:rPr lang="en-US" smtClean="0"/>
              <a:pPr/>
              <a:t>14</a:t>
            </a:fld>
            <a:endParaRPr lang="en-US"/>
          </a:p>
        </p:txBody>
      </p:sp>
    </p:spTree>
    <p:extLst>
      <p:ext uri="{BB962C8B-B14F-4D97-AF65-F5344CB8AC3E}">
        <p14:creationId xmlns:p14="http://schemas.microsoft.com/office/powerpoint/2010/main" val="9134426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dirty="0"/>
              <a:t>Ethics scenarios and select case law</a:t>
            </a:r>
            <a:endParaRPr lang="en-US" dirty="0"/>
          </a:p>
        </p:txBody>
      </p:sp>
      <p:sp>
        <p:nvSpPr>
          <p:cNvPr id="3" name="Content Placeholder 2"/>
          <p:cNvSpPr>
            <a:spLocks noGrp="1"/>
          </p:cNvSpPr>
          <p:nvPr>
            <p:ph type="body" idx="1"/>
          </p:nvPr>
        </p:nvSpPr>
        <p:spPr/>
        <p:txBody>
          <a:bodyPr>
            <a:normAutofit/>
          </a:bodyPr>
          <a:lstStyle/>
          <a:p>
            <a:endParaRPr lang="en-US" altLang="en-US" dirty="0"/>
          </a:p>
          <a:p>
            <a:endParaRPr lang="en-US" altLang="en-US" dirty="0"/>
          </a:p>
          <a:p>
            <a:pPr marL="0" indent="0">
              <a:buNone/>
            </a:pPr>
            <a:r>
              <a:rPr lang="en-US" altLang="en-US" dirty="0"/>
              <a:t>OED</a:t>
            </a:r>
          </a:p>
        </p:txBody>
      </p:sp>
    </p:spTree>
    <p:extLst>
      <p:ext uri="{BB962C8B-B14F-4D97-AF65-F5344CB8AC3E}">
        <p14:creationId xmlns:p14="http://schemas.microsoft.com/office/powerpoint/2010/main" val="33890202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9848"/>
            <a:ext cx="8229600" cy="3786267"/>
          </a:xfrm>
        </p:spPr>
        <p:txBody>
          <a:bodyPr/>
          <a:lstStyle/>
          <a:p>
            <a:r>
              <a:rPr lang="en-US" dirty="0">
                <a:latin typeface="+mn-lt"/>
                <a:cs typeface="Segoe UI Light" panose="020B0502040204020203" pitchFamily="34" charset="0"/>
              </a:rPr>
              <a:t>Neglect</a:t>
            </a:r>
          </a:p>
          <a:p>
            <a:r>
              <a:rPr lang="en-US" dirty="0">
                <a:latin typeface="+mn-lt"/>
                <a:cs typeface="Segoe UI Light" panose="020B0502040204020203" pitchFamily="34" charset="0"/>
              </a:rPr>
              <a:t>Failure to communicate</a:t>
            </a:r>
          </a:p>
          <a:p>
            <a:r>
              <a:rPr lang="en-US" dirty="0">
                <a:latin typeface="+mn-lt"/>
                <a:cs typeface="Segoe UI Light" panose="020B0502040204020203" pitchFamily="34" charset="0"/>
              </a:rPr>
              <a:t>Lying to the client</a:t>
            </a:r>
          </a:p>
          <a:p>
            <a:r>
              <a:rPr lang="en-US" dirty="0">
                <a:latin typeface="+mn-lt"/>
                <a:cs typeface="Segoe UI Light" panose="020B0502040204020203" pitchFamily="34" charset="0"/>
              </a:rPr>
              <a:t>Lack of candor to the USPTO</a:t>
            </a:r>
          </a:p>
          <a:p>
            <a:r>
              <a:rPr lang="en-US" dirty="0">
                <a:latin typeface="+mn-lt"/>
                <a:cs typeface="Segoe UI Light" panose="020B0502040204020203" pitchFamily="34" charset="0"/>
              </a:rPr>
              <a:t>Trademark U.S. counsel cases  </a:t>
            </a:r>
          </a:p>
          <a:p>
            <a:r>
              <a:rPr lang="en-US" dirty="0">
                <a:latin typeface="+mn-lt"/>
                <a:cs typeface="Segoe UI Light" panose="020B0502040204020203" pitchFamily="34" charset="0"/>
              </a:rPr>
              <a:t>Invention promotion cases</a:t>
            </a:r>
          </a:p>
        </p:txBody>
      </p:sp>
      <p:sp>
        <p:nvSpPr>
          <p:cNvPr id="2" name="Title 1"/>
          <p:cNvSpPr>
            <a:spLocks noGrp="1"/>
          </p:cNvSpPr>
          <p:nvPr>
            <p:ph type="title"/>
          </p:nvPr>
        </p:nvSpPr>
        <p:spPr/>
        <p:txBody>
          <a:bodyPr/>
          <a:lstStyle/>
          <a:p>
            <a:r>
              <a:rPr lang="en-US" dirty="0"/>
              <a:t>OED: Examples of misconduct</a:t>
            </a:r>
          </a:p>
        </p:txBody>
      </p:sp>
      <p:sp>
        <p:nvSpPr>
          <p:cNvPr id="5" name="Slide Number Placeholder 3"/>
          <p:cNvSpPr>
            <a:spLocks noGrp="1"/>
          </p:cNvSpPr>
          <p:nvPr>
            <p:ph type="sldNum" sz="quarter" idx="10"/>
          </p:nvPr>
        </p:nvSpPr>
        <p:spPr/>
        <p:txBody>
          <a:bodyPr/>
          <a:lstStyle/>
          <a:p>
            <a:fld id="{92DA454B-C859-4892-B9FA-68B588C9F547}" type="slidenum">
              <a:rPr lang="en-US" smtClean="0"/>
              <a:pPr/>
              <a:t>16</a:t>
            </a:fld>
            <a:endParaRPr lang="en-US" dirty="0"/>
          </a:p>
        </p:txBody>
      </p:sp>
    </p:spTree>
    <p:extLst>
      <p:ext uri="{BB962C8B-B14F-4D97-AF65-F5344CB8AC3E}">
        <p14:creationId xmlns:p14="http://schemas.microsoft.com/office/powerpoint/2010/main" val="10065797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47500" lnSpcReduction="20000"/>
          </a:bodyPr>
          <a:lstStyle/>
          <a:p>
            <a:pPr marL="0" indent="0">
              <a:buNone/>
            </a:pPr>
            <a:r>
              <a:rPr lang="en-US" altLang="en-US" sz="4400" b="1" i="1" dirty="0">
                <a:latin typeface="+mn-lt"/>
                <a:cs typeface="Segoe UI Light" panose="020B0502040204020203" pitchFamily="34" charset="0"/>
              </a:rPr>
              <a:t>In re Kroll</a:t>
            </a:r>
            <a:r>
              <a:rPr lang="en-US" altLang="en-US" sz="4400" dirty="0">
                <a:latin typeface="+mn-lt"/>
                <a:cs typeface="Segoe UI Light" panose="020B0502040204020203" pitchFamily="34" charset="0"/>
              </a:rPr>
              <a:t>, Proceeding No. D2014-14 (USPTO Mar. 4, 2016)</a:t>
            </a:r>
          </a:p>
          <a:p>
            <a:r>
              <a:rPr lang="en-US" altLang="en-US" dirty="0">
                <a:latin typeface="+mn-lt"/>
                <a:cs typeface="Segoe UI Light" panose="020B0502040204020203" pitchFamily="34" charset="0"/>
              </a:rPr>
              <a:t>Patent attorney:</a:t>
            </a:r>
          </a:p>
          <a:p>
            <a:pPr lvl="1"/>
            <a:r>
              <a:rPr lang="en-US" altLang="en-US" dirty="0">
                <a:latin typeface="+mn-lt"/>
              </a:rPr>
              <a:t>Attorney routinely offered (and charged) to post client inventions for sale on his website;</a:t>
            </a:r>
          </a:p>
          <a:p>
            <a:pPr lvl="1"/>
            <a:r>
              <a:rPr lang="en-US" altLang="en-US" dirty="0">
                <a:latin typeface="+mn-lt"/>
              </a:rPr>
              <a:t>Did not use modern docket management system;</a:t>
            </a:r>
          </a:p>
          <a:p>
            <a:pPr lvl="1"/>
            <a:r>
              <a:rPr lang="en-US" altLang="en-US" dirty="0">
                <a:latin typeface="+mn-lt"/>
              </a:rPr>
              <a:t>Failed to file client’s application, but posted the invention for sale on his website; and</a:t>
            </a:r>
          </a:p>
          <a:p>
            <a:pPr lvl="1"/>
            <a:r>
              <a:rPr lang="en-US" altLang="en-US" dirty="0">
                <a:latin typeface="+mn-lt"/>
              </a:rPr>
              <a:t>Filed application 20 months after posting on the website.</a:t>
            </a:r>
          </a:p>
          <a:p>
            <a:r>
              <a:rPr lang="en-US" altLang="en-US" dirty="0">
                <a:latin typeface="+mn-lt"/>
                <a:cs typeface="Segoe UI Light" panose="020B0502040204020203" pitchFamily="34" charset="0"/>
              </a:rPr>
              <a:t>Aggravating factors included prior disciplinary history</a:t>
            </a:r>
          </a:p>
          <a:p>
            <a:r>
              <a:rPr lang="en-US" altLang="en-US" dirty="0">
                <a:latin typeface="+mn-lt"/>
                <a:cs typeface="Segoe UI Light" panose="020B0502040204020203" pitchFamily="34" charset="0"/>
              </a:rPr>
              <a:t>Received two-year suspension</a:t>
            </a:r>
          </a:p>
          <a:p>
            <a:r>
              <a:rPr lang="en-US" altLang="en-US" dirty="0">
                <a:latin typeface="+mn-lt"/>
                <a:cs typeface="Segoe UI Light" panose="020B0502040204020203" pitchFamily="34" charset="0"/>
              </a:rPr>
              <a:t>Rule highlights:</a:t>
            </a:r>
          </a:p>
          <a:p>
            <a:pPr lvl="1"/>
            <a:r>
              <a:rPr lang="en-US" altLang="en-US" dirty="0">
                <a:latin typeface="+mn-lt"/>
              </a:rPr>
              <a:t>37 C.F.R. </a:t>
            </a:r>
            <a:r>
              <a:rPr lang="en-US" dirty="0">
                <a:latin typeface="+mn-lt"/>
              </a:rPr>
              <a:t>§ 10.23(a) – Disreputable or gross misconduct</a:t>
            </a:r>
          </a:p>
          <a:p>
            <a:pPr lvl="1"/>
            <a:r>
              <a:rPr lang="en-US" altLang="en-US" dirty="0">
                <a:latin typeface="+mn-lt"/>
              </a:rPr>
              <a:t>37 C.F.R. </a:t>
            </a:r>
            <a:r>
              <a:rPr lang="en-US" dirty="0">
                <a:latin typeface="+mn-lt"/>
              </a:rPr>
              <a:t>§ 11.18(b) – Certification upon submitting of papers</a:t>
            </a:r>
          </a:p>
          <a:p>
            <a:pPr lvl="1"/>
            <a:r>
              <a:rPr lang="en-US" altLang="en-US" dirty="0">
                <a:latin typeface="+mn-lt"/>
              </a:rPr>
              <a:t>37 C.F.R. </a:t>
            </a:r>
            <a:r>
              <a:rPr lang="en-US" dirty="0">
                <a:latin typeface="+mn-lt"/>
              </a:rPr>
              <a:t>§ 10.77(c) – Neglect.</a:t>
            </a:r>
            <a:endParaRPr lang="en-US" altLang="en-US" dirty="0">
              <a:latin typeface="+mn-lt"/>
            </a:endParaRPr>
          </a:p>
          <a:p>
            <a:pPr lvl="1"/>
            <a:endParaRPr lang="en-US" altLang="en-US" dirty="0"/>
          </a:p>
          <a:p>
            <a:endParaRPr lang="en-US" dirty="0"/>
          </a:p>
        </p:txBody>
      </p:sp>
      <p:sp>
        <p:nvSpPr>
          <p:cNvPr id="2" name="Title 1"/>
          <p:cNvSpPr>
            <a:spLocks noGrp="1"/>
          </p:cNvSpPr>
          <p:nvPr>
            <p:ph type="title"/>
          </p:nvPr>
        </p:nvSpPr>
        <p:spPr/>
        <p:txBody>
          <a:bodyPr/>
          <a:lstStyle/>
          <a:p>
            <a:r>
              <a:rPr lang="en-US" altLang="en-US" dirty="0"/>
              <a:t>Neglect/candor</a:t>
            </a:r>
            <a:endParaRPr lang="en-US" dirty="0"/>
          </a:p>
        </p:txBody>
      </p:sp>
      <p:sp>
        <p:nvSpPr>
          <p:cNvPr id="4" name="Slide Number Placeholder 3"/>
          <p:cNvSpPr>
            <a:spLocks noGrp="1"/>
          </p:cNvSpPr>
          <p:nvPr>
            <p:ph type="sldNum" sz="quarter" idx="10"/>
          </p:nvPr>
        </p:nvSpPr>
        <p:spPr/>
        <p:txBody>
          <a:bodyPr/>
          <a:lstStyle/>
          <a:p>
            <a:fld id="{92DA454B-C859-4892-B9FA-68B588C9F547}" type="slidenum">
              <a:rPr lang="en-US" smtClean="0"/>
              <a:pPr/>
              <a:t>17</a:t>
            </a:fld>
            <a:endParaRPr lang="en-US" dirty="0"/>
          </a:p>
        </p:txBody>
      </p:sp>
    </p:spTree>
    <p:extLst>
      <p:ext uri="{BB962C8B-B14F-4D97-AF65-F5344CB8AC3E}">
        <p14:creationId xmlns:p14="http://schemas.microsoft.com/office/powerpoint/2010/main" val="32959038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68400"/>
            <a:ext cx="8229600" cy="4138660"/>
          </a:xfrm>
        </p:spPr>
        <p:txBody>
          <a:bodyPr>
            <a:normAutofit fontScale="40000" lnSpcReduction="20000"/>
          </a:bodyPr>
          <a:lstStyle/>
          <a:p>
            <a:pPr marL="0" indent="0">
              <a:buNone/>
            </a:pPr>
            <a:r>
              <a:rPr lang="en-US" altLang="en-US" sz="4300" b="1" i="1" dirty="0">
                <a:latin typeface="Segoe UI (Body)"/>
                <a:cs typeface="Segoe UI Light" panose="020B0502040204020203" pitchFamily="34" charset="0"/>
              </a:rPr>
              <a:t>In re Starkweather</a:t>
            </a:r>
            <a:r>
              <a:rPr lang="en-US" altLang="en-US" sz="4300" dirty="0">
                <a:latin typeface="Segoe UI (Body)"/>
                <a:cs typeface="Segoe UI Light" panose="020B0502040204020203" pitchFamily="34" charset="0"/>
              </a:rPr>
              <a:t>, Proceeding No. D2018-44 (USPTO Oct. 17, 2019)</a:t>
            </a:r>
          </a:p>
          <a:p>
            <a:r>
              <a:rPr lang="en-US" altLang="en-US" dirty="0">
                <a:latin typeface="+mn-lt"/>
                <a:cs typeface="Segoe UI Light" panose="020B0502040204020203" pitchFamily="34" charset="0"/>
              </a:rPr>
              <a:t>Practitioner received voluminous referrals from marketing company.</a:t>
            </a:r>
          </a:p>
          <a:p>
            <a:pPr lvl="1"/>
            <a:r>
              <a:rPr lang="en-US" altLang="en-US" dirty="0">
                <a:latin typeface="+mn-lt"/>
              </a:rPr>
              <a:t>Did not obtain informed consent from clients in light of this arrangement;</a:t>
            </a:r>
          </a:p>
          <a:p>
            <a:pPr lvl="1"/>
            <a:r>
              <a:rPr lang="en-US" altLang="en-US" dirty="0">
                <a:latin typeface="+mn-lt"/>
              </a:rPr>
              <a:t>Took direction regarding applications from company;</a:t>
            </a:r>
          </a:p>
          <a:p>
            <a:pPr lvl="1"/>
            <a:r>
              <a:rPr lang="en-US" altLang="en-US" dirty="0">
                <a:latin typeface="+mn-lt"/>
              </a:rPr>
              <a:t>When company operations were shut down and payments stopped, practitioner halted client work, including completed applications; and</a:t>
            </a:r>
          </a:p>
          <a:p>
            <a:pPr lvl="1"/>
            <a:r>
              <a:rPr lang="en-US" altLang="en-US" dirty="0">
                <a:latin typeface="+mn-lt"/>
              </a:rPr>
              <a:t>Signed clients’ names on USPTO documents.</a:t>
            </a:r>
          </a:p>
          <a:p>
            <a:r>
              <a:rPr lang="en-US" altLang="en-US" dirty="0">
                <a:latin typeface="+mn-lt"/>
                <a:cs typeface="Segoe UI Light" panose="020B0502040204020203" pitchFamily="34" charset="0"/>
              </a:rPr>
              <a:t>Settlement: three-year suspension, MPRE, 12 hours of ethics CLE</a:t>
            </a:r>
          </a:p>
          <a:p>
            <a:r>
              <a:rPr lang="en-US" altLang="en-US" dirty="0">
                <a:latin typeface="+mn-lt"/>
                <a:cs typeface="Segoe UI Light" panose="020B0502040204020203" pitchFamily="34" charset="0"/>
              </a:rPr>
              <a:t>Rule highlights:</a:t>
            </a:r>
          </a:p>
          <a:p>
            <a:pPr lvl="1"/>
            <a:r>
              <a:rPr lang="en-US" altLang="en-US" dirty="0">
                <a:latin typeface="+mn-lt"/>
              </a:rPr>
              <a:t>37 C.F.R. § 11.101 – Competence</a:t>
            </a:r>
          </a:p>
          <a:p>
            <a:pPr lvl="1"/>
            <a:r>
              <a:rPr lang="en-US" altLang="en-US" dirty="0">
                <a:latin typeface="+mn-lt"/>
              </a:rPr>
              <a:t>37 C.F.R. § 11.102 – Abiding by client’s decisions</a:t>
            </a:r>
          </a:p>
          <a:p>
            <a:pPr lvl="1"/>
            <a:r>
              <a:rPr lang="en-US" altLang="en-US" dirty="0">
                <a:latin typeface="+mn-lt"/>
              </a:rPr>
              <a:t>37 C.F.R. § 11.103 – Diligence</a:t>
            </a:r>
          </a:p>
          <a:p>
            <a:pPr lvl="1"/>
            <a:r>
              <a:rPr lang="en-US" altLang="en-US" dirty="0">
                <a:latin typeface="+mn-lt"/>
              </a:rPr>
              <a:t>37 C.F.R. § 11.104 – Client communication</a:t>
            </a:r>
          </a:p>
          <a:p>
            <a:pPr lvl="1"/>
            <a:r>
              <a:rPr lang="en-US" altLang="en-US" dirty="0">
                <a:latin typeface="+mn-lt"/>
              </a:rPr>
              <a:t>37 C.F.R. § 11.107 – Conflicts</a:t>
            </a:r>
          </a:p>
          <a:p>
            <a:pPr lvl="1"/>
            <a:r>
              <a:rPr lang="en-US" altLang="en-US" dirty="0">
                <a:latin typeface="+mn-lt"/>
              </a:rPr>
              <a:t>37 C.F.R. § 11.303 – False statements to a tribunal</a:t>
            </a:r>
          </a:p>
          <a:p>
            <a:pPr lvl="1"/>
            <a:r>
              <a:rPr lang="en-US" altLang="en-US" dirty="0">
                <a:latin typeface="+mn-lt"/>
              </a:rPr>
              <a:t>37 C.F.R. § 11.504(c) – Taking direction from 3rd party payer</a:t>
            </a:r>
          </a:p>
          <a:p>
            <a:pPr lvl="2"/>
            <a:endParaRPr lang="en-US" altLang="en-US" dirty="0"/>
          </a:p>
          <a:p>
            <a:pPr lvl="1"/>
            <a:endParaRPr lang="en-US" altLang="en-US" dirty="0"/>
          </a:p>
          <a:p>
            <a:endParaRPr lang="en-US" dirty="0"/>
          </a:p>
        </p:txBody>
      </p:sp>
      <p:sp>
        <p:nvSpPr>
          <p:cNvPr id="2" name="Title 1"/>
          <p:cNvSpPr>
            <a:spLocks noGrp="1"/>
          </p:cNvSpPr>
          <p:nvPr>
            <p:ph type="title"/>
          </p:nvPr>
        </p:nvSpPr>
        <p:spPr/>
        <p:txBody>
          <a:bodyPr>
            <a:noAutofit/>
          </a:bodyPr>
          <a:lstStyle/>
          <a:p>
            <a:r>
              <a:rPr lang="en-US" altLang="en-US" sz="3300" dirty="0"/>
              <a:t>Conflicts of interest/improper signatures</a:t>
            </a:r>
            <a:endParaRPr lang="en-US" sz="3300" dirty="0"/>
          </a:p>
        </p:txBody>
      </p:sp>
      <p:sp>
        <p:nvSpPr>
          <p:cNvPr id="4" name="Slide Number Placeholder 3"/>
          <p:cNvSpPr>
            <a:spLocks noGrp="1"/>
          </p:cNvSpPr>
          <p:nvPr>
            <p:ph type="sldNum" sz="quarter" idx="10"/>
          </p:nvPr>
        </p:nvSpPr>
        <p:spPr/>
        <p:txBody>
          <a:bodyPr/>
          <a:lstStyle/>
          <a:p>
            <a:pPr lvl="0"/>
            <a:fld id="{92DA454B-C859-4892-B9FA-68B588C9F547}" type="slidenum">
              <a:rPr lang="en-US" noProof="0" smtClean="0"/>
              <a:pPr lvl="0"/>
              <a:t>18</a:t>
            </a:fld>
            <a:endParaRPr lang="en-US" noProof="0" dirty="0"/>
          </a:p>
        </p:txBody>
      </p:sp>
    </p:spTree>
    <p:extLst>
      <p:ext uri="{BB962C8B-B14F-4D97-AF65-F5344CB8AC3E}">
        <p14:creationId xmlns:p14="http://schemas.microsoft.com/office/powerpoint/2010/main" val="19444725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03648"/>
            <a:ext cx="8229600" cy="3786267"/>
          </a:xfrm>
        </p:spPr>
        <p:txBody>
          <a:bodyPr>
            <a:normAutofit fontScale="55000" lnSpcReduction="20000"/>
          </a:bodyPr>
          <a:lstStyle/>
          <a:p>
            <a:pPr lvl="0"/>
            <a:r>
              <a:rPr lang="en-US" altLang="en-US" dirty="0">
                <a:latin typeface="Segoe UI "/>
                <a:cs typeface="Segoe UI Light" panose="020B0502040204020203" pitchFamily="34" charset="0"/>
              </a:rPr>
              <a:t>37 C.F.R. § 2.193 Trademark correspondence and signature requirements:</a:t>
            </a:r>
          </a:p>
          <a:p>
            <a:pPr lvl="1"/>
            <a:r>
              <a:rPr lang="en-US" altLang="en-US" dirty="0">
                <a:latin typeface="Segoe UI "/>
              </a:rPr>
              <a:t>“(a)…Each piece of correspondence that requires a signature must bear:</a:t>
            </a:r>
          </a:p>
          <a:p>
            <a:pPr lvl="2"/>
            <a:r>
              <a:rPr lang="en-US" altLang="en-US" dirty="0">
                <a:latin typeface="Segoe UI "/>
              </a:rPr>
              <a:t>(1) A handwritten signature </a:t>
            </a:r>
            <a:r>
              <a:rPr lang="en-US" altLang="en-US" b="1" dirty="0">
                <a:latin typeface="Segoe UI "/>
              </a:rPr>
              <a:t>personally</a:t>
            </a:r>
            <a:r>
              <a:rPr lang="en-US" altLang="en-US" dirty="0">
                <a:latin typeface="Segoe UI "/>
              </a:rPr>
              <a:t> signed in permanent ink by the person named as the signatory, or a true copy thereof; or</a:t>
            </a:r>
          </a:p>
          <a:p>
            <a:pPr lvl="2"/>
            <a:r>
              <a:rPr lang="en-US" altLang="en-US" dirty="0">
                <a:latin typeface="Segoe UI "/>
              </a:rPr>
              <a:t>(2) An electronic signature that meets the requirements of paragraph (c) of this section, </a:t>
            </a:r>
            <a:r>
              <a:rPr lang="en-US" altLang="en-US" b="1" dirty="0">
                <a:latin typeface="Segoe UI "/>
              </a:rPr>
              <a:t>personally entered by the person named as the signatory</a:t>
            </a:r>
            <a:r>
              <a:rPr lang="en-US" altLang="en-US" dirty="0">
                <a:latin typeface="Segoe UI "/>
              </a:rPr>
              <a:t>….</a:t>
            </a:r>
          </a:p>
          <a:p>
            <a:pPr marL="914400" lvl="2" indent="0">
              <a:buNone/>
            </a:pPr>
            <a:r>
              <a:rPr lang="en-US" altLang="en-US" dirty="0">
                <a:latin typeface="Segoe UI "/>
              </a:rPr>
              <a:t>* * * * *</a:t>
            </a:r>
          </a:p>
          <a:p>
            <a:pPr lvl="1"/>
            <a:r>
              <a:rPr lang="en-US" altLang="en-US" dirty="0">
                <a:latin typeface="Segoe UI "/>
              </a:rPr>
              <a:t> (c) Requirements for electronic signature. A person signing a document electronically must:</a:t>
            </a:r>
          </a:p>
          <a:p>
            <a:pPr lvl="2"/>
            <a:r>
              <a:rPr lang="en-US" altLang="en-US" dirty="0">
                <a:latin typeface="Segoe UI "/>
              </a:rPr>
              <a:t>(1) </a:t>
            </a:r>
            <a:r>
              <a:rPr lang="en-US" altLang="en-US" b="1" dirty="0">
                <a:latin typeface="Segoe UI "/>
              </a:rPr>
              <a:t>Personally enter </a:t>
            </a:r>
            <a:r>
              <a:rPr lang="en-US" altLang="en-US" dirty="0">
                <a:latin typeface="Segoe UI "/>
              </a:rPr>
              <a:t>any combination of letters, numbers, spaces and/or punctuation marks that the signer has adopted as a signature, placed between two forward slash (“/”) symbols in the signature block on the electronic submission; or</a:t>
            </a:r>
          </a:p>
          <a:p>
            <a:pPr lvl="2"/>
            <a:r>
              <a:rPr lang="en-US" altLang="en-US" dirty="0">
                <a:latin typeface="Segoe UI "/>
              </a:rPr>
              <a:t>(2) Sign the document using some other form of electronic signature specified by the Director.”</a:t>
            </a:r>
          </a:p>
          <a:p>
            <a:pPr lvl="2"/>
            <a:endParaRPr lang="en-US" altLang="en-US" dirty="0"/>
          </a:p>
          <a:p>
            <a:pPr lvl="1"/>
            <a:endParaRPr lang="en-US" altLang="en-US" dirty="0"/>
          </a:p>
          <a:p>
            <a:endParaRPr lang="en-US" dirty="0"/>
          </a:p>
        </p:txBody>
      </p:sp>
      <p:sp>
        <p:nvSpPr>
          <p:cNvPr id="2" name="Title 1"/>
          <p:cNvSpPr>
            <a:spLocks noGrp="1"/>
          </p:cNvSpPr>
          <p:nvPr>
            <p:ph type="title"/>
          </p:nvPr>
        </p:nvSpPr>
        <p:spPr/>
        <p:txBody>
          <a:bodyPr>
            <a:normAutofit fontScale="90000"/>
          </a:bodyPr>
          <a:lstStyle/>
          <a:p>
            <a:r>
              <a:rPr lang="en-US"/>
              <a:t>Signatures on trademark documents</a:t>
            </a:r>
            <a:endParaRPr lang="en-US" dirty="0"/>
          </a:p>
        </p:txBody>
      </p:sp>
      <p:sp>
        <p:nvSpPr>
          <p:cNvPr id="4" name="Slide Number Placeholder 3"/>
          <p:cNvSpPr>
            <a:spLocks noGrp="1"/>
          </p:cNvSpPr>
          <p:nvPr>
            <p:ph type="sldNum" sz="quarter" idx="10"/>
          </p:nvPr>
        </p:nvSpPr>
        <p:spPr/>
        <p:txBody>
          <a:bodyPr/>
          <a:lstStyle/>
          <a:p>
            <a:pPr lvl="0"/>
            <a:fld id="{92DA454B-C859-4892-B9FA-68B588C9F547}" type="slidenum">
              <a:rPr lang="en-US" noProof="0" smtClean="0"/>
              <a:pPr lvl="0"/>
              <a:t>19</a:t>
            </a:fld>
            <a:endParaRPr lang="en-US" noProof="0" dirty="0"/>
          </a:p>
        </p:txBody>
      </p:sp>
    </p:spTree>
    <p:extLst>
      <p:ext uri="{BB962C8B-B14F-4D97-AF65-F5344CB8AC3E}">
        <p14:creationId xmlns:p14="http://schemas.microsoft.com/office/powerpoint/2010/main" val="34814345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1" y="2658241"/>
            <a:ext cx="7086600" cy="1460500"/>
          </a:xfrm>
        </p:spPr>
        <p:txBody>
          <a:bodyPr>
            <a:normAutofit/>
          </a:bodyPr>
          <a:lstStyle/>
          <a:p>
            <a:r>
              <a:rPr lang="en-US" dirty="0"/>
              <a:t>Office of Enrollment and Discipline (OED)</a:t>
            </a:r>
          </a:p>
          <a:p>
            <a:pPr algn="l"/>
            <a:endParaRPr lang="en-US" dirty="0"/>
          </a:p>
        </p:txBody>
      </p:sp>
      <p:sp>
        <p:nvSpPr>
          <p:cNvPr id="2" name="Title 1"/>
          <p:cNvSpPr>
            <a:spLocks noGrp="1"/>
          </p:cNvSpPr>
          <p:nvPr>
            <p:ph type="ctrTitle"/>
          </p:nvPr>
        </p:nvSpPr>
        <p:spPr/>
        <p:txBody>
          <a:bodyPr>
            <a:normAutofit fontScale="90000"/>
          </a:bodyPr>
          <a:lstStyle/>
          <a:p>
            <a:r>
              <a:rPr lang="en-US" altLang="en-US" dirty="0"/>
              <a:t>Professional responsibility and </a:t>
            </a:r>
            <a:br>
              <a:rPr lang="en-US" altLang="en-US" dirty="0"/>
            </a:br>
            <a:r>
              <a:rPr lang="en-US" altLang="en-US" dirty="0"/>
              <a:t>practice before the USPTO</a:t>
            </a:r>
            <a:endParaRPr lang="en-US" b="1" dirty="0"/>
          </a:p>
        </p:txBody>
      </p:sp>
    </p:spTree>
    <p:extLst>
      <p:ext uri="{BB962C8B-B14F-4D97-AF65-F5344CB8AC3E}">
        <p14:creationId xmlns:p14="http://schemas.microsoft.com/office/powerpoint/2010/main" val="41765389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090851"/>
          </a:xfrm>
        </p:spPr>
        <p:txBody>
          <a:bodyPr>
            <a:normAutofit fontScale="92500"/>
          </a:bodyPr>
          <a:lstStyle/>
          <a:p>
            <a:pPr>
              <a:lnSpc>
                <a:spcPct val="120000"/>
              </a:lnSpc>
            </a:pPr>
            <a:r>
              <a:rPr lang="en-US" sz="1400" dirty="0">
                <a:latin typeface="Segoe UI "/>
                <a:cs typeface="Segoe UI Light" panose="020B0502040204020203" pitchFamily="34" charset="0"/>
              </a:rPr>
              <a:t>Increase in foreign parties not authorized to represent trademark applicants and improperly representing foreign applicants in trademark (TM) matters.</a:t>
            </a:r>
          </a:p>
          <a:p>
            <a:pPr>
              <a:lnSpc>
                <a:spcPct val="120000"/>
              </a:lnSpc>
            </a:pPr>
            <a:r>
              <a:rPr lang="en-US" sz="1400" dirty="0">
                <a:latin typeface="Segoe UI "/>
                <a:cs typeface="Segoe UI Light" panose="020B0502040204020203" pitchFamily="34" charset="0"/>
              </a:rPr>
              <a:t>Fraudulent or inaccurate claims of use are a burden on the trademark system and the public and jeopardize validity of marks.</a:t>
            </a:r>
          </a:p>
          <a:p>
            <a:pPr>
              <a:lnSpc>
                <a:spcPct val="120000"/>
              </a:lnSpc>
            </a:pPr>
            <a:r>
              <a:rPr lang="en-US" sz="1400" dirty="0">
                <a:latin typeface="Segoe UI "/>
                <a:cs typeface="Segoe UI Light" panose="020B0502040204020203" pitchFamily="34" charset="0"/>
              </a:rPr>
              <a:t>Effective August 3, 2019: </a:t>
            </a:r>
          </a:p>
          <a:p>
            <a:pPr lvl="1">
              <a:lnSpc>
                <a:spcPct val="120000"/>
              </a:lnSpc>
            </a:pPr>
            <a:r>
              <a:rPr lang="en-US" sz="1200" dirty="0">
                <a:latin typeface="Segoe UI "/>
              </a:rPr>
              <a:t>Foreign-domiciled trademark applicants, registrants, and parties to Trademark Trial and Appeal Board proceedings must be represented at the USPTO by an attorney who is licensed to practice law in the United States.</a:t>
            </a:r>
          </a:p>
          <a:p>
            <a:pPr>
              <a:lnSpc>
                <a:spcPct val="120000"/>
              </a:lnSpc>
            </a:pPr>
            <a:r>
              <a:rPr lang="en-US" sz="1400" dirty="0">
                <a:latin typeface="Segoe UI "/>
                <a:cs typeface="Segoe UI Light" panose="020B0502040204020203" pitchFamily="34" charset="0"/>
              </a:rPr>
              <a:t>Final rule: 84 Fed. Reg. 31498 (July 2, 2019).</a:t>
            </a:r>
          </a:p>
          <a:p>
            <a:pPr>
              <a:lnSpc>
                <a:spcPct val="120000"/>
              </a:lnSpc>
            </a:pPr>
            <a:r>
              <a:rPr lang="en-US" sz="1400" dirty="0">
                <a:latin typeface="Segoe UI "/>
                <a:cs typeface="Segoe UI Light" panose="020B0502040204020203" pitchFamily="34" charset="0"/>
              </a:rPr>
              <a:t>Canadian patent agents are no longer able to represent Canadian parties in U.S. TM matters.</a:t>
            </a:r>
          </a:p>
          <a:p>
            <a:pPr>
              <a:lnSpc>
                <a:spcPct val="120000"/>
              </a:lnSpc>
            </a:pPr>
            <a:r>
              <a:rPr lang="en-US" sz="1400" dirty="0">
                <a:latin typeface="Segoe UI "/>
                <a:cs typeface="Segoe UI Light" panose="020B0502040204020203" pitchFamily="34" charset="0"/>
              </a:rPr>
              <a:t>Canadian TM attorneys and agents will only be able to serve as additionally appointed practitioners:</a:t>
            </a:r>
          </a:p>
          <a:p>
            <a:pPr lvl="1">
              <a:lnSpc>
                <a:spcPct val="120000"/>
              </a:lnSpc>
            </a:pPr>
            <a:r>
              <a:rPr lang="en-US" sz="1200" dirty="0">
                <a:latin typeface="Segoe UI "/>
              </a:rPr>
              <a:t>Clients must appoint U.S.-licensed attorney to file formal responses; and </a:t>
            </a:r>
          </a:p>
          <a:p>
            <a:pPr lvl="1">
              <a:lnSpc>
                <a:spcPct val="120000"/>
              </a:lnSpc>
            </a:pPr>
            <a:r>
              <a:rPr lang="en-US" sz="1200" dirty="0">
                <a:latin typeface="Segoe UI "/>
              </a:rPr>
              <a:t>The USPTO will only correspond with U.S. licensed attorney.</a:t>
            </a:r>
          </a:p>
        </p:txBody>
      </p:sp>
      <p:sp>
        <p:nvSpPr>
          <p:cNvPr id="2" name="Title 1"/>
          <p:cNvSpPr>
            <a:spLocks noGrp="1"/>
          </p:cNvSpPr>
          <p:nvPr>
            <p:ph type="title"/>
          </p:nvPr>
        </p:nvSpPr>
        <p:spPr/>
        <p:txBody>
          <a:bodyPr/>
          <a:lstStyle/>
          <a:p>
            <a:r>
              <a:rPr lang="en-US" dirty="0"/>
              <a:t>Trademarks: U.S. counsel rule</a:t>
            </a:r>
          </a:p>
        </p:txBody>
      </p:sp>
      <p:sp>
        <p:nvSpPr>
          <p:cNvPr id="5" name="Slide Number Placeholder 3"/>
          <p:cNvSpPr>
            <a:spLocks noGrp="1"/>
          </p:cNvSpPr>
          <p:nvPr>
            <p:ph type="sldNum" sz="quarter" idx="10"/>
          </p:nvPr>
        </p:nvSpPr>
        <p:spPr/>
        <p:txBody>
          <a:bodyPr/>
          <a:lstStyle/>
          <a:p>
            <a:fld id="{92DA454B-C859-4892-B9FA-68B588C9F547}" type="slidenum">
              <a:rPr lang="en-US" smtClean="0"/>
              <a:pPr/>
              <a:t>20</a:t>
            </a:fld>
            <a:endParaRPr lang="en-US" dirty="0"/>
          </a:p>
        </p:txBody>
      </p:sp>
    </p:spTree>
    <p:extLst>
      <p:ext uri="{BB962C8B-B14F-4D97-AF65-F5344CB8AC3E}">
        <p14:creationId xmlns:p14="http://schemas.microsoft.com/office/powerpoint/2010/main" val="24470386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U.S. counsel rule </a:t>
            </a:r>
            <a:r>
              <a:rPr lang="en-US" altLang="en-US" dirty="0"/>
              <a:t>–</a:t>
            </a:r>
            <a:r>
              <a:rPr lang="en-US" dirty="0"/>
              <a:t> solicitation</a:t>
            </a:r>
          </a:p>
        </p:txBody>
      </p:sp>
      <p:sp>
        <p:nvSpPr>
          <p:cNvPr id="4" name="Slide Number Placeholder 3"/>
          <p:cNvSpPr>
            <a:spLocks noGrp="1"/>
          </p:cNvSpPr>
          <p:nvPr>
            <p:ph type="sldNum" sz="quarter" idx="10"/>
          </p:nvPr>
        </p:nvSpPr>
        <p:spPr/>
        <p:txBody>
          <a:bodyPr/>
          <a:lstStyle/>
          <a:p>
            <a:fld id="{92DA454B-C859-4892-B9FA-68B588C9F547}" type="slidenum">
              <a:rPr lang="en-US" smtClean="0"/>
              <a:t>21</a:t>
            </a:fld>
            <a:endParaRPr lang="en-US" dirty="0"/>
          </a:p>
        </p:txBody>
      </p:sp>
      <p:pic>
        <p:nvPicPr>
          <p:cNvPr id="7" name="Picture 6" descr="Example of improper solicitation under U.S. Counsel rule"/>
          <p:cNvPicPr>
            <a:picLocks noChangeAspect="1"/>
          </p:cNvPicPr>
          <p:nvPr/>
        </p:nvPicPr>
        <p:blipFill>
          <a:blip r:embed="rId3"/>
          <a:stretch>
            <a:fillRect/>
          </a:stretch>
        </p:blipFill>
        <p:spPr>
          <a:xfrm>
            <a:off x="877332" y="1774170"/>
            <a:ext cx="7389336" cy="2386439"/>
          </a:xfrm>
          <a:prstGeom prst="rect">
            <a:avLst/>
          </a:prstGeom>
          <a:ln>
            <a:solidFill>
              <a:schemeClr val="tx1"/>
            </a:solidFill>
          </a:ln>
        </p:spPr>
      </p:pic>
    </p:spTree>
    <p:extLst>
      <p:ext uri="{BB962C8B-B14F-4D97-AF65-F5344CB8AC3E}">
        <p14:creationId xmlns:p14="http://schemas.microsoft.com/office/powerpoint/2010/main" val="20988762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Example of solicitation email under U.S. Counsel Rule">
            <a:extLst>
              <a:ext uri="{FF2B5EF4-FFF2-40B4-BE49-F238E27FC236}">
                <a16:creationId xmlns:a16="http://schemas.microsoft.com/office/drawing/2014/main" id="{6364E9E7-D3E3-4A6B-BA4F-D641BCF7DCD6}"/>
              </a:ext>
            </a:extLst>
          </p:cNvPr>
          <p:cNvPicPr>
            <a:picLocks noGrp="1" noChangeAspect="1"/>
          </p:cNvPicPr>
          <p:nvPr>
            <p:ph idx="1"/>
          </p:nvPr>
        </p:nvPicPr>
        <p:blipFill>
          <a:blip r:embed="rId3"/>
          <a:stretch>
            <a:fillRect/>
          </a:stretch>
        </p:blipFill>
        <p:spPr>
          <a:xfrm>
            <a:off x="5299203" y="1251098"/>
            <a:ext cx="2414720" cy="3539430"/>
          </a:xfrm>
          <a:prstGeom prst="rect">
            <a:avLst/>
          </a:prstGeom>
        </p:spPr>
      </p:pic>
      <p:sp>
        <p:nvSpPr>
          <p:cNvPr id="2" name="Title 1">
            <a:extLst>
              <a:ext uri="{FF2B5EF4-FFF2-40B4-BE49-F238E27FC236}">
                <a16:creationId xmlns:a16="http://schemas.microsoft.com/office/drawing/2014/main" id="{D8DD9B53-EAEE-42AB-B7B1-86594AAB0368}"/>
              </a:ext>
            </a:extLst>
          </p:cNvPr>
          <p:cNvSpPr>
            <a:spLocks noGrp="1"/>
          </p:cNvSpPr>
          <p:nvPr>
            <p:ph type="title"/>
          </p:nvPr>
        </p:nvSpPr>
        <p:spPr>
          <a:xfrm>
            <a:off x="457200" y="309580"/>
            <a:ext cx="8229600" cy="477229"/>
          </a:xfrm>
        </p:spPr>
        <p:txBody>
          <a:bodyPr>
            <a:normAutofit fontScale="90000"/>
          </a:bodyPr>
          <a:lstStyle/>
          <a:p>
            <a:r>
              <a:rPr lang="en-US" dirty="0"/>
              <a:t>U.S. counsel rule </a:t>
            </a:r>
            <a:r>
              <a:rPr lang="en-US" altLang="en-US" dirty="0"/>
              <a:t>–</a:t>
            </a:r>
            <a:r>
              <a:rPr lang="en-US" dirty="0"/>
              <a:t> solicitation</a:t>
            </a:r>
          </a:p>
        </p:txBody>
      </p:sp>
      <p:sp>
        <p:nvSpPr>
          <p:cNvPr id="4" name="Slide Number Placeholder 3">
            <a:extLst>
              <a:ext uri="{FF2B5EF4-FFF2-40B4-BE49-F238E27FC236}">
                <a16:creationId xmlns:a16="http://schemas.microsoft.com/office/drawing/2014/main" id="{8511420D-7FF8-4DFF-B4E7-40A760B71835}"/>
              </a:ext>
            </a:extLst>
          </p:cNvPr>
          <p:cNvSpPr>
            <a:spLocks noGrp="1"/>
          </p:cNvSpPr>
          <p:nvPr>
            <p:ph type="sldNum"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2DA454B-C859-4892-B9FA-68B588C9F547}" type="slidenum">
              <a:rPr kumimoji="0" lang="en-US" sz="800" b="0" i="0" u="none" strike="noStrike" kern="1200" cap="none" spc="0" normalizeH="0" baseline="0" noProof="0" smtClean="0">
                <a:ln>
                  <a:noFill/>
                </a:ln>
                <a:solidFill>
                  <a:prstClr val="black"/>
                </a:solidFill>
                <a:effectLst/>
                <a:uLnTx/>
                <a:uFillTx/>
                <a:latin typeface="Segoe U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22</a:t>
            </a:fld>
            <a:endParaRPr kumimoji="0" lang="en-US" sz="800" b="0" i="0" u="none" strike="noStrike" kern="1200" cap="none" spc="0" normalizeH="0" baseline="0" noProof="0" dirty="0">
              <a:ln>
                <a:noFill/>
              </a:ln>
              <a:solidFill>
                <a:prstClr val="black"/>
              </a:solidFill>
              <a:effectLst/>
              <a:uLnTx/>
              <a:uFillTx/>
              <a:latin typeface="Segoe UI"/>
              <a:ea typeface="+mn-ea"/>
              <a:cs typeface="+mn-cs"/>
            </a:endParaRPr>
          </a:p>
        </p:txBody>
      </p:sp>
      <p:sp>
        <p:nvSpPr>
          <p:cNvPr id="6" name="Rectangle 5">
            <a:extLst>
              <a:ext uri="{FF2B5EF4-FFF2-40B4-BE49-F238E27FC236}">
                <a16:creationId xmlns:a16="http://schemas.microsoft.com/office/drawing/2014/main" id="{C92177A0-E23F-49C4-B813-47B9F30CA27C}"/>
              </a:ext>
            </a:extLst>
          </p:cNvPr>
          <p:cNvSpPr/>
          <p:nvPr/>
        </p:nvSpPr>
        <p:spPr>
          <a:xfrm>
            <a:off x="474919" y="1265534"/>
            <a:ext cx="4203405" cy="3293209"/>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000000"/>
                </a:solidFill>
                <a:effectLst/>
                <a:uLnTx/>
                <a:uFillTx/>
                <a:latin typeface="Segoe UI Light" panose="020B0502040204020203" pitchFamily="34" charset="0"/>
                <a:cs typeface="Segoe UI Light" panose="020B0502040204020203" pitchFamily="34" charset="0"/>
              </a:rPr>
              <a:t>美标源头律师合作，非华人律师</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222222"/>
                </a:solidFill>
                <a:effectLst/>
                <a:uLnTx/>
                <a:uFillTx/>
                <a:latin typeface="Segoe UI Light" panose="020B0502040204020203" pitchFamily="34" charset="0"/>
                <a:cs typeface="Segoe UI Light" panose="020B0502040204020203" pitchFamily="34" charset="0"/>
              </a:rPr>
              <a:t>1 message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err="1">
                <a:ln>
                  <a:noFill/>
                </a:ln>
                <a:solidFill>
                  <a:srgbClr val="000000"/>
                </a:solidFill>
                <a:effectLst/>
                <a:uLnTx/>
                <a:uFillTx/>
                <a:latin typeface="Segoe UI Light" panose="020B0502040204020203" pitchFamily="34" charset="0"/>
                <a:cs typeface="Segoe UI Light" panose="020B0502040204020203" pitchFamily="34" charset="0"/>
              </a:rPr>
              <a:t>US_Trademark_Agent</a:t>
            </a:r>
            <a:r>
              <a:rPr kumimoji="0" lang="en-US" sz="1600" b="1" i="0" u="none" strike="noStrike" kern="1200" cap="none" spc="0" normalizeH="0" baseline="0" noProof="0" dirty="0">
                <a:ln>
                  <a:noFill/>
                </a:ln>
                <a:solidFill>
                  <a:srgbClr val="000000"/>
                </a:solidFill>
                <a:effectLst/>
                <a:uLnTx/>
                <a:uFillTx/>
                <a:latin typeface="Segoe UI Light" panose="020B0502040204020203" pitchFamily="34" charset="0"/>
                <a:cs typeface="Segoe UI Light" panose="020B0502040204020203" pitchFamily="34" charset="0"/>
              </a:rPr>
              <a:t> </a:t>
            </a:r>
            <a:r>
              <a:rPr kumimoji="0" lang="en-US" sz="1600" b="0" i="0" u="none" strike="noStrike" kern="1200" cap="none" spc="0" normalizeH="0" baseline="0" noProof="0" dirty="0">
                <a:ln>
                  <a:noFill/>
                </a:ln>
                <a:solidFill>
                  <a:srgbClr val="000000"/>
                </a:solidFill>
                <a:effectLst/>
                <a:uLnTx/>
                <a:uFillTx/>
                <a:latin typeface="Segoe UI Light" panose="020B0502040204020203" pitchFamily="34" charset="0"/>
                <a:cs typeface="Segoe UI Light" panose="020B0502040204020203" pitchFamily="34" charset="0"/>
              </a:rPr>
              <a:t>&lt;</a:t>
            </a:r>
            <a:r>
              <a:rPr kumimoji="0" lang="en-US" sz="1600" b="0" i="0" u="none" strike="noStrike" kern="1200" cap="none" spc="0" normalizeH="0" baseline="0" noProof="0" dirty="0">
                <a:ln>
                  <a:noFill/>
                </a:ln>
                <a:solidFill>
                  <a:srgbClr val="000000"/>
                </a:solidFill>
                <a:effectLst/>
                <a:highlight>
                  <a:srgbClr val="000000"/>
                </a:highlight>
                <a:uLnTx/>
                <a:uFillTx/>
                <a:latin typeface="Segoe UI Light" panose="020B0502040204020203" pitchFamily="34" charset="0"/>
                <a:cs typeface="Segoe UI Light" panose="020B0502040204020203" pitchFamily="34" charset="0"/>
              </a:rPr>
              <a:t>tony@zcompany.com</a:t>
            </a:r>
            <a:r>
              <a:rPr kumimoji="0" lang="en-US" sz="1600" b="0" i="0" u="none" strike="noStrike" kern="1200" cap="none" spc="0" normalizeH="0" baseline="0" noProof="0" dirty="0">
                <a:ln>
                  <a:noFill/>
                </a:ln>
                <a:solidFill>
                  <a:srgbClr val="000000"/>
                </a:solidFill>
                <a:effectLst/>
                <a:uLnTx/>
                <a:uFillTx/>
                <a:latin typeface="Segoe UI Light" panose="020B0502040204020203" pitchFamily="34" charset="0"/>
                <a:cs typeface="Segoe UI Light" panose="020B0502040204020203" pitchFamily="34" charset="0"/>
              </a:rPr>
              <a:t>&gt; Sat, Mar 12, 2022 at 2:23 AM</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Segoe UI Light" panose="020B0502040204020203" pitchFamily="34" charset="0"/>
                <a:cs typeface="Segoe UI Light" panose="020B0502040204020203" pitchFamily="34" charset="0"/>
              </a:rPr>
              <a:t>Reply-To: </a:t>
            </a:r>
            <a:r>
              <a:rPr kumimoji="0" lang="en-US" sz="1600" b="0" i="0" u="none" strike="noStrike" kern="1200" cap="none" spc="0" normalizeH="0" baseline="0" noProof="0" dirty="0">
                <a:ln>
                  <a:noFill/>
                </a:ln>
                <a:solidFill>
                  <a:srgbClr val="000000"/>
                </a:solidFill>
                <a:effectLst/>
                <a:highlight>
                  <a:srgbClr val="000000"/>
                </a:highlight>
                <a:uLnTx/>
                <a:uFillTx/>
                <a:latin typeface="Segoe UI Light" panose="020B0502040204020203" pitchFamily="34" charset="0"/>
                <a:cs typeface="Segoe UI Light" panose="020B0502040204020203" pitchFamily="34" charset="0"/>
              </a:rPr>
              <a:t>tony@zcompany.cn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Segoe UI Light" panose="020B0502040204020203" pitchFamily="34" charset="0"/>
                <a:cs typeface="Segoe UI Light" panose="020B0502040204020203" pitchFamily="34" charset="0"/>
              </a:rPr>
              <a:t>To: </a:t>
            </a:r>
            <a:r>
              <a:rPr kumimoji="0" lang="en-US" sz="1600" b="0" i="0" u="none" strike="noStrike" kern="1200" cap="none" spc="0" normalizeH="0" baseline="0" noProof="0" dirty="0">
                <a:ln>
                  <a:noFill/>
                </a:ln>
                <a:solidFill>
                  <a:srgbClr val="000000"/>
                </a:solidFill>
                <a:effectLst/>
                <a:highlight>
                  <a:srgbClr val="000000"/>
                </a:highlight>
                <a:uLnTx/>
                <a:uFillTx/>
                <a:latin typeface="Segoe UI Light" panose="020B0502040204020203" pitchFamily="34" charset="0"/>
                <a:cs typeface="Segoe UI Light" panose="020B0502040204020203" pitchFamily="34" charset="0"/>
              </a:rPr>
              <a:t>@gmail.com</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dirty="0">
                <a:ln>
                  <a:noFill/>
                </a:ln>
                <a:solidFill>
                  <a:srgbClr val="000000"/>
                </a:solidFill>
                <a:effectLst/>
                <a:uLnTx/>
                <a:uFillTx/>
                <a:latin typeface="Segoe UI Light" panose="020B0502040204020203" pitchFamily="34" charset="0"/>
                <a:cs typeface="Segoe UI Light" panose="020B0502040204020203" pitchFamily="34" charset="0"/>
              </a:rPr>
              <a:t>您好，</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srgbClr val="000000"/>
                </a:solidFill>
                <a:effectLst/>
                <a:uLnTx/>
                <a:uFillTx/>
                <a:latin typeface="Segoe UI Light" panose="020B0502040204020203" pitchFamily="34" charset="0"/>
                <a:cs typeface="Segoe UI Light" panose="020B0502040204020203" pitchFamily="34" charset="0"/>
              </a:rPr>
              <a:t>初步沟通后，可提供美国白皮律师（非华人）商标方案如下：</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srgbClr val="000000"/>
                </a:solidFill>
                <a:effectLst/>
                <a:uLnTx/>
                <a:uFillTx/>
                <a:latin typeface="Segoe UI Light" panose="020B0502040204020203" pitchFamily="34" charset="0"/>
                <a:cs typeface="Segoe UI Light" panose="020B0502040204020203" pitchFamily="34" charset="0"/>
              </a:rPr>
              <a:t>*符合</a:t>
            </a:r>
            <a:r>
              <a:rPr kumimoji="0" lang="en-US" altLang="zh-CN" sz="1600" b="0" i="0" u="none" strike="noStrike" kern="1200" cap="none" spc="0" normalizeH="0" baseline="0" noProof="0" dirty="0">
                <a:ln>
                  <a:noFill/>
                </a:ln>
                <a:solidFill>
                  <a:srgbClr val="000000"/>
                </a:solidFill>
                <a:effectLst/>
                <a:uLnTx/>
                <a:uFillTx/>
                <a:latin typeface="Segoe UI Light" panose="020B0502040204020203" pitchFamily="34" charset="0"/>
                <a:cs typeface="Segoe UI Light" panose="020B0502040204020203" pitchFamily="34" charset="0"/>
              </a:rPr>
              <a:t>4</a:t>
            </a:r>
            <a:r>
              <a:rPr kumimoji="0" lang="zh-CN" altLang="en-US" sz="1600" b="0" i="0" u="none" strike="noStrike" kern="1200" cap="none" spc="0" normalizeH="0" baseline="0" noProof="0" dirty="0">
                <a:ln>
                  <a:noFill/>
                </a:ln>
                <a:solidFill>
                  <a:srgbClr val="000000"/>
                </a:solidFill>
                <a:effectLst/>
                <a:uLnTx/>
                <a:uFillTx/>
                <a:latin typeface="Segoe UI Light" panose="020B0502040204020203" pitchFamily="34" charset="0"/>
                <a:cs typeface="Segoe UI Light" panose="020B0502040204020203" pitchFamily="34" charset="0"/>
              </a:rPr>
              <a:t>月</a:t>
            </a:r>
            <a:r>
              <a:rPr kumimoji="0" lang="en-US" altLang="zh-CN" sz="1600" b="0" i="0" u="none" strike="noStrike" kern="1200" cap="none" spc="0" normalizeH="0" baseline="0" noProof="0" dirty="0">
                <a:ln>
                  <a:noFill/>
                </a:ln>
                <a:solidFill>
                  <a:srgbClr val="000000"/>
                </a:solidFill>
                <a:effectLst/>
                <a:uLnTx/>
                <a:uFillTx/>
                <a:latin typeface="Segoe UI Light" panose="020B0502040204020203" pitchFamily="34" charset="0"/>
                <a:cs typeface="Segoe UI Light" panose="020B0502040204020203" pitchFamily="34" charset="0"/>
              </a:rPr>
              <a:t>9</a:t>
            </a:r>
            <a:r>
              <a:rPr kumimoji="0" lang="zh-CN" altLang="en-US" sz="1600" b="0" i="0" u="none" strike="noStrike" kern="1200" cap="none" spc="0" normalizeH="0" baseline="0" noProof="0" dirty="0">
                <a:ln>
                  <a:noFill/>
                </a:ln>
                <a:solidFill>
                  <a:srgbClr val="000000"/>
                </a:solidFill>
                <a:effectLst/>
                <a:uLnTx/>
                <a:uFillTx/>
                <a:latin typeface="Segoe UI Light" panose="020B0502040204020203" pitchFamily="34" charset="0"/>
                <a:cs typeface="Segoe UI Light" panose="020B0502040204020203" pitchFamily="34" charset="0"/>
              </a:rPr>
              <a:t>日新规，</a:t>
            </a:r>
            <a:r>
              <a:rPr kumimoji="0" lang="en-US" altLang="zh-CN" sz="1600" b="0" i="0" u="none" strike="noStrike" kern="1200" cap="none" spc="0" normalizeH="0" baseline="0" noProof="0" dirty="0">
                <a:ln>
                  <a:noFill/>
                </a:ln>
                <a:solidFill>
                  <a:srgbClr val="000000"/>
                </a:solidFill>
                <a:effectLst/>
                <a:uLnTx/>
                <a:uFillTx/>
                <a:latin typeface="Segoe UI Light" panose="020B0502040204020203" pitchFamily="34" charset="0"/>
                <a:cs typeface="Segoe UI Light" panose="020B0502040204020203" pitchFamily="34" charset="0"/>
              </a:rPr>
              <a:t>USPTO</a:t>
            </a:r>
            <a:r>
              <a:rPr kumimoji="0" lang="zh-CN" altLang="en-US" sz="1600" b="0" i="0" u="none" strike="noStrike" kern="1200" cap="none" spc="0" normalizeH="0" baseline="0" noProof="0" dirty="0">
                <a:ln>
                  <a:noFill/>
                </a:ln>
                <a:solidFill>
                  <a:srgbClr val="000000"/>
                </a:solidFill>
                <a:effectLst/>
                <a:uLnTx/>
                <a:uFillTx/>
                <a:latin typeface="Segoe UI Light" panose="020B0502040204020203" pitchFamily="34" charset="0"/>
                <a:cs typeface="Segoe UI Light" panose="020B0502040204020203" pitchFamily="34" charset="0"/>
              </a:rPr>
              <a:t>律师实人认证；</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srgbClr val="000000"/>
                </a:solidFill>
                <a:effectLst/>
                <a:uLnTx/>
                <a:uFillTx/>
                <a:latin typeface="Segoe UI Light" panose="020B0502040204020203" pitchFamily="34" charset="0"/>
                <a:cs typeface="Segoe UI Light" panose="020B0502040204020203" pitchFamily="34" charset="0"/>
              </a:rPr>
              <a:t>*可协助</a:t>
            </a:r>
            <a:r>
              <a:rPr kumimoji="0" lang="en-US" altLang="zh-CN" sz="1600" b="0" i="0" u="none" strike="noStrike" kern="1200" cap="none" spc="0" normalizeH="0" baseline="0" noProof="0" dirty="0">
                <a:ln>
                  <a:noFill/>
                </a:ln>
                <a:solidFill>
                  <a:srgbClr val="000000"/>
                </a:solidFill>
                <a:effectLst/>
                <a:uLnTx/>
                <a:uFillTx/>
                <a:latin typeface="Segoe UI Light" panose="020B0502040204020203" pitchFamily="34" charset="0"/>
                <a:cs typeface="Segoe UI Light" panose="020B0502040204020203" pitchFamily="34" charset="0"/>
              </a:rPr>
              <a:t>OBJ</a:t>
            </a:r>
            <a:r>
              <a:rPr kumimoji="0" lang="zh-CN" altLang="en-US" sz="1600" b="0" i="0" u="none" strike="noStrike" kern="1200" cap="none" spc="0" normalizeH="0" baseline="0" noProof="0" dirty="0">
                <a:ln>
                  <a:noFill/>
                </a:ln>
                <a:solidFill>
                  <a:srgbClr val="000000"/>
                </a:solidFill>
                <a:effectLst/>
                <a:uLnTx/>
                <a:uFillTx/>
                <a:latin typeface="Segoe UI Light" panose="020B0502040204020203" pitchFamily="34" charset="0"/>
                <a:cs typeface="Segoe UI Light" panose="020B0502040204020203" pitchFamily="34" charset="0"/>
              </a:rPr>
              <a:t>制作（律师助手子账号操作）；</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dirty="0">
                <a:ln>
                  <a:noFill/>
                </a:ln>
                <a:solidFill>
                  <a:srgbClr val="000000"/>
                </a:solidFill>
                <a:effectLst/>
                <a:uLnTx/>
                <a:uFillTx/>
                <a:latin typeface="Segoe UI Light" panose="020B0502040204020203" pitchFamily="34" charset="0"/>
                <a:cs typeface="Segoe UI Light" panose="020B0502040204020203" pitchFamily="34" charset="0"/>
              </a:rPr>
              <a:t>*使用</a:t>
            </a:r>
            <a:r>
              <a:rPr kumimoji="0" lang="en-US" sz="1600" b="0" i="0" u="none" strike="noStrike" kern="1200" cap="none" spc="0" normalizeH="0" baseline="0" noProof="0" dirty="0">
                <a:ln>
                  <a:noFill/>
                </a:ln>
                <a:solidFill>
                  <a:srgbClr val="000000"/>
                </a:solidFill>
                <a:effectLst/>
                <a:uLnTx/>
                <a:uFillTx/>
                <a:latin typeface="Segoe UI Light" panose="020B0502040204020203" pitchFamily="34" charset="0"/>
                <a:cs typeface="Segoe UI Light" panose="020B0502040204020203" pitchFamily="34" charset="0"/>
              </a:rPr>
              <a:t>USPTO Payement Account</a:t>
            </a:r>
            <a:r>
              <a:rPr kumimoji="0" lang="ja-JP" altLang="en-US" sz="1600" b="0" i="0" u="none" strike="noStrike" kern="1200" cap="none" spc="0" normalizeH="0" baseline="0" noProof="0" dirty="0">
                <a:ln>
                  <a:noFill/>
                </a:ln>
                <a:solidFill>
                  <a:srgbClr val="000000"/>
                </a:solidFill>
                <a:effectLst/>
                <a:uLnTx/>
                <a:uFillTx/>
                <a:latin typeface="Segoe UI Light" panose="020B0502040204020203" pitchFamily="34" charset="0"/>
                <a:cs typeface="Segoe UI Light" panose="020B0502040204020203" pitchFamily="34" charset="0"/>
              </a:rPr>
              <a:t>支付商标官费；</a:t>
            </a:r>
            <a:endParaRPr kumimoji="0" lang="en-US" sz="1600" b="0" i="0" u="none" strike="noStrike" kern="1200" cap="none" spc="0" normalizeH="0" baseline="0" noProof="0" dirty="0">
              <a:ln>
                <a:noFill/>
              </a:ln>
              <a:solidFill>
                <a:prstClr val="black"/>
              </a:solidFill>
              <a:effectLst/>
              <a:uLnTx/>
              <a:uFillTx/>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145052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43676"/>
            <a:ext cx="8229600" cy="4053812"/>
          </a:xfrm>
        </p:spPr>
        <p:txBody>
          <a:bodyPr>
            <a:normAutofit fontScale="40000" lnSpcReduction="20000"/>
          </a:bodyPr>
          <a:lstStyle/>
          <a:p>
            <a:pPr marL="0" lvl="0" indent="0">
              <a:buNone/>
            </a:pPr>
            <a:r>
              <a:rPr lang="en-US" sz="4000" b="1" i="1" dirty="0">
                <a:latin typeface="+mn-lt"/>
                <a:cs typeface="Segoe UI Light" panose="020B0502040204020203" pitchFamily="34" charset="0"/>
              </a:rPr>
              <a:t>In re Lou</a:t>
            </a:r>
            <a:r>
              <a:rPr lang="en-US" sz="4000" dirty="0">
                <a:latin typeface="+mn-lt"/>
                <a:cs typeface="Segoe UI Light" panose="020B0502040204020203" pitchFamily="34" charset="0"/>
              </a:rPr>
              <a:t>, Proceeding No. D2021-04 (USPTO May 12, 2021):</a:t>
            </a:r>
          </a:p>
          <a:p>
            <a:r>
              <a:rPr lang="en-US" dirty="0">
                <a:latin typeface="+mn-lt"/>
                <a:cs typeface="Segoe UI Light" panose="020B0502040204020203" pitchFamily="34" charset="0"/>
              </a:rPr>
              <a:t>Trademark (TM) attorney had business relationship with foreign company that provided IP services to merchants.</a:t>
            </a:r>
          </a:p>
          <a:p>
            <a:r>
              <a:rPr lang="en-US" dirty="0">
                <a:latin typeface="+mn-lt"/>
                <a:cs typeface="Segoe UI Light" panose="020B0502040204020203" pitchFamily="34" charset="0"/>
              </a:rPr>
              <a:t>Attorney reviewed up to 500 TM applications per month and received over $10,000 in total compensation.</a:t>
            </a:r>
          </a:p>
          <a:p>
            <a:r>
              <a:rPr lang="en-US" dirty="0">
                <a:latin typeface="+mn-lt"/>
                <a:cs typeface="Segoe UI Light" panose="020B0502040204020203" pitchFamily="34" charset="0"/>
              </a:rPr>
              <a:t>As of Oct. 12, 2020, all of the attorney’s TM cases were received from the foreign company.</a:t>
            </a:r>
          </a:p>
          <a:p>
            <a:r>
              <a:rPr lang="en-US" dirty="0">
                <a:latin typeface="+mn-lt"/>
                <a:cs typeface="Segoe UI Light" panose="020B0502040204020203" pitchFamily="34" charset="0"/>
              </a:rPr>
              <a:t>Attorney gave company authorization to improperly enter his signature directly in the applications.</a:t>
            </a:r>
          </a:p>
          <a:p>
            <a:r>
              <a:rPr lang="en-US" dirty="0">
                <a:latin typeface="+mn-lt"/>
                <a:cs typeface="Segoe UI Light" panose="020B0502040204020203" pitchFamily="34" charset="0"/>
              </a:rPr>
              <a:t>Provided the company’s email address as correspondence address, did not monitor, and relied on company to provide him updates on USPTO correspondence.</a:t>
            </a:r>
          </a:p>
          <a:p>
            <a:r>
              <a:rPr lang="en-US" dirty="0">
                <a:latin typeface="+mn-lt"/>
                <a:cs typeface="Segoe UI Light" panose="020B0502040204020203" pitchFamily="34" charset="0"/>
              </a:rPr>
              <a:t>Did not conduct conflicts checks for clients received from the foreign company.</a:t>
            </a:r>
          </a:p>
          <a:p>
            <a:r>
              <a:rPr lang="en-US" dirty="0">
                <a:latin typeface="+mn-lt"/>
                <a:cs typeface="Segoe UI Light" panose="020B0502040204020203" pitchFamily="34" charset="0"/>
              </a:rPr>
              <a:t>Settlement: three-month suspension</a:t>
            </a:r>
          </a:p>
          <a:p>
            <a:r>
              <a:rPr lang="en-US" dirty="0">
                <a:latin typeface="+mn-lt"/>
                <a:cs typeface="Segoe UI Light" panose="020B0502040204020203" pitchFamily="34" charset="0"/>
              </a:rPr>
              <a:t>Rule highlights:</a:t>
            </a:r>
          </a:p>
          <a:p>
            <a:pPr lvl="1"/>
            <a:r>
              <a:rPr lang="en-US" dirty="0">
                <a:latin typeface="+mn-lt"/>
              </a:rPr>
              <a:t>37 C.F.R. § 11.101 – Competence</a:t>
            </a:r>
          </a:p>
          <a:p>
            <a:pPr lvl="1"/>
            <a:r>
              <a:rPr lang="en-US" dirty="0">
                <a:latin typeface="+mn-lt"/>
              </a:rPr>
              <a:t>37 C.F.R. § 11.104(a) and (b) – Client communications</a:t>
            </a:r>
          </a:p>
          <a:p>
            <a:pPr lvl="1"/>
            <a:r>
              <a:rPr lang="en-US" dirty="0">
                <a:latin typeface="+mn-lt"/>
              </a:rPr>
              <a:t>37 C.F.R. § 11.303(a)(1), (a)(2), (b) and (d) – Candor toward tribunal</a:t>
            </a:r>
          </a:p>
          <a:p>
            <a:pPr lvl="1"/>
            <a:r>
              <a:rPr lang="en-US" dirty="0">
                <a:latin typeface="+mn-lt"/>
              </a:rPr>
              <a:t>37 C.F.R. § 11.503(b) – Responsibilities regarding non-practitioner assistance</a:t>
            </a:r>
          </a:p>
          <a:p>
            <a:pPr lvl="1"/>
            <a:r>
              <a:rPr lang="en-US" dirty="0">
                <a:latin typeface="+mn-lt"/>
              </a:rPr>
              <a:t>37 C.F.R. § 11.505 – Assisting UPL</a:t>
            </a:r>
          </a:p>
        </p:txBody>
      </p:sp>
      <p:sp>
        <p:nvSpPr>
          <p:cNvPr id="2" name="Title 1"/>
          <p:cNvSpPr>
            <a:spLocks noGrp="1"/>
          </p:cNvSpPr>
          <p:nvPr>
            <p:ph type="title"/>
          </p:nvPr>
        </p:nvSpPr>
        <p:spPr>
          <a:xfrm>
            <a:off x="457200" y="279843"/>
            <a:ext cx="8229600" cy="952500"/>
          </a:xfrm>
        </p:spPr>
        <p:txBody>
          <a:bodyPr>
            <a:normAutofit fontScale="90000"/>
          </a:bodyPr>
          <a:lstStyle/>
          <a:p>
            <a:r>
              <a:rPr lang="en-US" dirty="0"/>
              <a:t>Improper signatures/communication</a:t>
            </a:r>
          </a:p>
        </p:txBody>
      </p:sp>
      <p:sp>
        <p:nvSpPr>
          <p:cNvPr id="4" name="Slide Number Placeholder 3"/>
          <p:cNvSpPr>
            <a:spLocks noGrp="1"/>
          </p:cNvSpPr>
          <p:nvPr>
            <p:ph type="sldNum" sz="quarter" idx="10"/>
          </p:nvPr>
        </p:nvSpPr>
        <p:spPr/>
        <p:txBody>
          <a:bodyPr/>
          <a:lstStyle/>
          <a:p>
            <a:pPr lvl="0"/>
            <a:fld id="{A95F3E7E-263A-4B26-8260-43677B4C109F}" type="slidenum">
              <a:rPr lang="en-US" noProof="0" smtClean="0"/>
              <a:pPr lvl="0"/>
              <a:t>23</a:t>
            </a:fld>
            <a:endParaRPr lang="en-US" noProof="0" dirty="0"/>
          </a:p>
        </p:txBody>
      </p:sp>
    </p:spTree>
    <p:extLst>
      <p:ext uri="{BB962C8B-B14F-4D97-AF65-F5344CB8AC3E}">
        <p14:creationId xmlns:p14="http://schemas.microsoft.com/office/powerpoint/2010/main" val="29139910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a:spLocks noGrp="1"/>
          </p:cNvSpPr>
          <p:nvPr>
            <p:ph idx="1"/>
          </p:nvPr>
        </p:nvSpPr>
        <p:spPr>
          <a:xfrm>
            <a:off x="457200" y="1329046"/>
            <a:ext cx="8229600" cy="3786267"/>
          </a:xfrm>
        </p:spPr>
        <p:txBody>
          <a:bodyPr>
            <a:normAutofit fontScale="40000" lnSpcReduction="20000"/>
          </a:bodyPr>
          <a:lstStyle/>
          <a:p>
            <a:pPr marL="0" indent="0">
              <a:buNone/>
            </a:pPr>
            <a:r>
              <a:rPr lang="en-US" sz="4000" b="1" i="1" dirty="0">
                <a:latin typeface="+mn-lt"/>
                <a:cs typeface="Segoe UI Light" panose="020B0502040204020203" pitchFamily="34" charset="0"/>
              </a:rPr>
              <a:t>In re </a:t>
            </a:r>
            <a:r>
              <a:rPr lang="en-US" sz="4000" b="1" i="1" dirty="0" err="1">
                <a:latin typeface="+mn-lt"/>
                <a:cs typeface="Segoe UI Light" panose="020B0502040204020203" pitchFamily="34" charset="0"/>
              </a:rPr>
              <a:t>Hom</a:t>
            </a:r>
            <a:r>
              <a:rPr lang="en-US" sz="4000" dirty="0">
                <a:latin typeface="+mn-lt"/>
                <a:cs typeface="Segoe UI Light" panose="020B0502040204020203" pitchFamily="34" charset="0"/>
              </a:rPr>
              <a:t>, Proceeding No. D2021-10 (USPTO Dec. 12, 2021)</a:t>
            </a:r>
          </a:p>
          <a:p>
            <a:r>
              <a:rPr lang="en-US" dirty="0">
                <a:latin typeface="+mn-lt"/>
                <a:cs typeface="Segoe UI Light" panose="020B0502040204020203" pitchFamily="34" charset="0"/>
              </a:rPr>
              <a:t>Patent attorney listed as attorney of record in &gt;13k trademark (TM) applications;</a:t>
            </a:r>
          </a:p>
          <a:p>
            <a:r>
              <a:rPr lang="en-US" dirty="0">
                <a:latin typeface="+mn-lt"/>
                <a:cs typeface="Segoe UI Light" panose="020B0502040204020203" pitchFamily="34" charset="0"/>
              </a:rPr>
              <a:t>Before U.S. counsel rule, he was listed in 2k; afterwards listed in 11k TM applications;</a:t>
            </a:r>
          </a:p>
          <a:p>
            <a:r>
              <a:rPr lang="en-US" dirty="0">
                <a:latin typeface="+mn-lt"/>
                <a:cs typeface="Segoe UI Light" panose="020B0502040204020203" pitchFamily="34" charset="0"/>
              </a:rPr>
              <a:t>Received instructions from foreign intermediaries; and</a:t>
            </a:r>
          </a:p>
          <a:p>
            <a:r>
              <a:rPr lang="en-US" dirty="0">
                <a:latin typeface="+mn-lt"/>
                <a:cs typeface="Segoe UI Light" panose="020B0502040204020203" pitchFamily="34" charset="0"/>
              </a:rPr>
              <a:t>Failed to review specimens which appeared in more than one application for a different applicant; didn’t speak to applicants; and did not personally enter his signature on most apps. </a:t>
            </a:r>
          </a:p>
          <a:p>
            <a:r>
              <a:rPr lang="en-US" dirty="0">
                <a:latin typeface="+mn-lt"/>
                <a:cs typeface="Segoe UI Light" panose="020B0502040204020203" pitchFamily="34" charset="0"/>
              </a:rPr>
              <a:t>Settlement: two-year suspension</a:t>
            </a:r>
          </a:p>
          <a:p>
            <a:r>
              <a:rPr lang="en-US" dirty="0">
                <a:latin typeface="+mn-lt"/>
                <a:cs typeface="Segoe UI Light" panose="020B0502040204020203" pitchFamily="34" charset="0"/>
              </a:rPr>
              <a:t>Rule highlights:</a:t>
            </a:r>
          </a:p>
          <a:p>
            <a:pPr lvl="1"/>
            <a:r>
              <a:rPr lang="en-US" dirty="0">
                <a:latin typeface="+mn-lt"/>
              </a:rPr>
              <a:t>37 C.F.R. § 11.101 – Competence</a:t>
            </a:r>
          </a:p>
          <a:p>
            <a:pPr lvl="1"/>
            <a:r>
              <a:rPr lang="en-US" dirty="0">
                <a:latin typeface="+mn-lt"/>
              </a:rPr>
              <a:t>37 C.F.R. § 11.103 – Diligence</a:t>
            </a:r>
          </a:p>
          <a:p>
            <a:pPr lvl="1"/>
            <a:r>
              <a:rPr lang="en-US" dirty="0">
                <a:latin typeface="+mn-lt"/>
              </a:rPr>
              <a:t>37 C.F.R. § 11.104 – Client communication</a:t>
            </a:r>
          </a:p>
          <a:p>
            <a:pPr lvl="1"/>
            <a:r>
              <a:rPr lang="en-US" dirty="0">
                <a:latin typeface="+mn-lt"/>
              </a:rPr>
              <a:t>37 C.F.R. § 11.503 – Non-practitioner assistance</a:t>
            </a:r>
          </a:p>
          <a:p>
            <a:pPr lvl="1"/>
            <a:r>
              <a:rPr lang="en-US" dirty="0">
                <a:latin typeface="+mn-lt"/>
              </a:rPr>
              <a:t>37 C.F.R. § 11.505 – Assisting UPL</a:t>
            </a:r>
          </a:p>
          <a:p>
            <a:pPr lvl="1"/>
            <a:r>
              <a:rPr lang="en-US" dirty="0">
                <a:latin typeface="+mn-lt"/>
              </a:rPr>
              <a:t>37 C.F.R. § 11.804(d) – Conduct prejudicial to the administration of justice</a:t>
            </a:r>
          </a:p>
        </p:txBody>
      </p:sp>
      <p:sp>
        <p:nvSpPr>
          <p:cNvPr id="8" name="Title 1"/>
          <p:cNvSpPr>
            <a:spLocks noGrp="1"/>
          </p:cNvSpPr>
          <p:nvPr>
            <p:ph type="title"/>
          </p:nvPr>
        </p:nvSpPr>
        <p:spPr/>
        <p:txBody>
          <a:bodyPr>
            <a:normAutofit fontScale="90000"/>
          </a:bodyPr>
          <a:lstStyle/>
          <a:p>
            <a:r>
              <a:rPr lang="en-US"/>
              <a:t>Improper signatures/communication</a:t>
            </a:r>
            <a:endParaRPr lang="en-US" dirty="0"/>
          </a:p>
        </p:txBody>
      </p:sp>
      <p:sp>
        <p:nvSpPr>
          <p:cNvPr id="4" name="Slide Number Placeholder 3" descr="Slide number 28"/>
          <p:cNvSpPr>
            <a:spLocks noGrp="1"/>
          </p:cNvSpPr>
          <p:nvPr>
            <p:ph type="sldNum" sz="quarter" idx="10"/>
          </p:nvPr>
        </p:nvSpPr>
        <p:spPr/>
        <p:txBody>
          <a:bodyPr/>
          <a:lstStyle/>
          <a:p>
            <a:pPr lvl="0"/>
            <a:fld id="{57130853-60C6-4629-A3B3-CF87A0408725}" type="slidenum">
              <a:rPr lang="en-US" noProof="0" smtClean="0"/>
              <a:t>24</a:t>
            </a:fld>
            <a:endParaRPr lang="en-US" noProof="0" dirty="0"/>
          </a:p>
        </p:txBody>
      </p:sp>
    </p:spTree>
    <p:extLst>
      <p:ext uri="{BB962C8B-B14F-4D97-AF65-F5344CB8AC3E}">
        <p14:creationId xmlns:p14="http://schemas.microsoft.com/office/powerpoint/2010/main" val="27474470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a:spLocks noGrp="1"/>
          </p:cNvSpPr>
          <p:nvPr>
            <p:ph idx="1"/>
          </p:nvPr>
        </p:nvSpPr>
        <p:spPr>
          <a:xfrm>
            <a:off x="457200" y="1262080"/>
            <a:ext cx="8229600" cy="3971771"/>
          </a:xfrm>
        </p:spPr>
        <p:txBody>
          <a:bodyPr>
            <a:normAutofit fontScale="40000" lnSpcReduction="20000"/>
          </a:bodyPr>
          <a:lstStyle/>
          <a:p>
            <a:pPr marL="0" indent="0">
              <a:buNone/>
            </a:pPr>
            <a:r>
              <a:rPr lang="en-US" sz="4000" b="1" i="1" dirty="0">
                <a:latin typeface="+mn-lt"/>
                <a:cs typeface="Segoe UI Light" panose="020B0502040204020203" pitchFamily="34" charset="0"/>
              </a:rPr>
              <a:t>In re Yang</a:t>
            </a:r>
            <a:r>
              <a:rPr lang="en-US" sz="4000" dirty="0">
                <a:latin typeface="+mn-lt"/>
                <a:cs typeface="Segoe UI Light" panose="020B0502040204020203" pitchFamily="34" charset="0"/>
              </a:rPr>
              <a:t>, Proceeding No. D2021-11 (USPTO Dec. 17, 2021)</a:t>
            </a:r>
          </a:p>
          <a:p>
            <a:r>
              <a:rPr lang="en-US" dirty="0">
                <a:latin typeface="+mn-lt"/>
                <a:cs typeface="Segoe UI Light" panose="020B0502040204020203" pitchFamily="34" charset="0"/>
              </a:rPr>
              <a:t>Patent attorney agreed to allow foreign company to use her name to file TM applications as a domestic representative in exchange for $1500.00 a month for one year;</a:t>
            </a:r>
          </a:p>
          <a:p>
            <a:r>
              <a:rPr lang="en-US" dirty="0">
                <a:latin typeface="+mn-lt"/>
                <a:cs typeface="Segoe UI Light" panose="020B0502040204020203" pitchFamily="34" charset="0"/>
              </a:rPr>
              <a:t>Failed to review specimens; didn’t speak to TM applicants;</a:t>
            </a:r>
          </a:p>
          <a:p>
            <a:r>
              <a:rPr lang="en-US" dirty="0">
                <a:latin typeface="+mn-lt"/>
                <a:cs typeface="Segoe UI Light" panose="020B0502040204020203" pitchFamily="34" charset="0"/>
              </a:rPr>
              <a:t>Terminated her business arrangement with company; and</a:t>
            </a:r>
          </a:p>
          <a:p>
            <a:r>
              <a:rPr lang="en-US" dirty="0">
                <a:latin typeface="+mn-lt"/>
                <a:cs typeface="Segoe UI Light" panose="020B0502040204020203" pitchFamily="34" charset="0"/>
              </a:rPr>
              <a:t>Ended company’s access to a joint email address and informed applicants about impermissible signatures and unauthorized filings; informed the USPTO about the impermissible signatures. </a:t>
            </a:r>
          </a:p>
          <a:p>
            <a:r>
              <a:rPr lang="en-US" dirty="0">
                <a:latin typeface="+mn-lt"/>
                <a:cs typeface="Segoe UI Light" panose="020B0502040204020203" pitchFamily="34" charset="0"/>
              </a:rPr>
              <a:t>30-day suspension and probation for 12 months thereafter</a:t>
            </a:r>
          </a:p>
          <a:p>
            <a:r>
              <a:rPr lang="en-US" dirty="0">
                <a:latin typeface="+mn-lt"/>
                <a:cs typeface="Segoe UI Light" panose="020B0502040204020203" pitchFamily="34" charset="0"/>
              </a:rPr>
              <a:t>Rule highlights:</a:t>
            </a:r>
          </a:p>
          <a:p>
            <a:pPr lvl="1"/>
            <a:r>
              <a:rPr lang="en-US" dirty="0">
                <a:latin typeface="+mn-lt"/>
              </a:rPr>
              <a:t>37 C.F.R. § 11.101 – Competence</a:t>
            </a:r>
          </a:p>
          <a:p>
            <a:pPr lvl="1"/>
            <a:r>
              <a:rPr lang="en-US" dirty="0">
                <a:latin typeface="+mn-lt"/>
              </a:rPr>
              <a:t>37 C.F.R. § 11.103 – Diligence</a:t>
            </a:r>
          </a:p>
          <a:p>
            <a:pPr lvl="1"/>
            <a:r>
              <a:rPr lang="en-US" dirty="0">
                <a:latin typeface="+mn-lt"/>
              </a:rPr>
              <a:t>37 C.F.R. § 11.104 – Client communication</a:t>
            </a:r>
          </a:p>
          <a:p>
            <a:pPr lvl="1"/>
            <a:r>
              <a:rPr lang="en-US" dirty="0">
                <a:latin typeface="+mn-lt"/>
              </a:rPr>
              <a:t>37 C.F.R. § 11.503 – Non-practitioner assistance</a:t>
            </a:r>
          </a:p>
          <a:p>
            <a:pPr lvl="1"/>
            <a:r>
              <a:rPr lang="en-US" dirty="0">
                <a:latin typeface="+mn-lt"/>
              </a:rPr>
              <a:t>37 C.F.R. § 11.505 – Assisting UPL</a:t>
            </a:r>
          </a:p>
          <a:p>
            <a:pPr lvl="1"/>
            <a:r>
              <a:rPr lang="en-US" dirty="0">
                <a:latin typeface="+mn-lt"/>
              </a:rPr>
              <a:t>37 C.F.R. § 11.804(d) – Conduct prejudicial to the administration of justice</a:t>
            </a:r>
          </a:p>
        </p:txBody>
      </p:sp>
      <p:sp>
        <p:nvSpPr>
          <p:cNvPr id="8" name="Title 1"/>
          <p:cNvSpPr>
            <a:spLocks noGrp="1"/>
          </p:cNvSpPr>
          <p:nvPr>
            <p:ph type="title"/>
          </p:nvPr>
        </p:nvSpPr>
        <p:spPr/>
        <p:txBody>
          <a:bodyPr>
            <a:normAutofit fontScale="90000"/>
          </a:bodyPr>
          <a:lstStyle/>
          <a:p>
            <a:r>
              <a:rPr lang="en-US" dirty="0"/>
              <a:t>Improper signatures/communication</a:t>
            </a:r>
          </a:p>
        </p:txBody>
      </p:sp>
      <p:sp>
        <p:nvSpPr>
          <p:cNvPr id="4" name="Slide Number Placeholder 3" descr="slide number 32">
            <a:extLst>
              <a:ext uri="{C183D7F6-B498-43B3-948B-1728B52AA6E4}">
                <adec:decorative xmlns:adec="http://schemas.microsoft.com/office/drawing/2017/decorative" val="0"/>
              </a:ext>
            </a:extLst>
          </p:cNvPr>
          <p:cNvSpPr>
            <a:spLocks noGrp="1"/>
          </p:cNvSpPr>
          <p:nvPr>
            <p:ph type="sldNum" sz="quarter" idx="10"/>
          </p:nvPr>
        </p:nvSpPr>
        <p:spPr/>
        <p:txBody>
          <a:bodyPr/>
          <a:lstStyle/>
          <a:p>
            <a:pPr lvl="0"/>
            <a:fld id="{92DA454B-C859-4892-B9FA-68B588C9F547}" type="slidenum">
              <a:rPr lang="en-US" noProof="0" smtClean="0"/>
              <a:pPr lvl="0"/>
              <a:t>25</a:t>
            </a:fld>
            <a:endParaRPr lang="en-US" noProof="0" dirty="0"/>
          </a:p>
        </p:txBody>
      </p:sp>
    </p:spTree>
    <p:extLst>
      <p:ext uri="{BB962C8B-B14F-4D97-AF65-F5344CB8AC3E}">
        <p14:creationId xmlns:p14="http://schemas.microsoft.com/office/powerpoint/2010/main" val="36584968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62356" y="1012874"/>
            <a:ext cx="7882482" cy="3882683"/>
          </a:xfrm>
        </p:spPr>
        <p:txBody>
          <a:bodyPr>
            <a:normAutofit fontScale="55000" lnSpcReduction="20000"/>
          </a:bodyPr>
          <a:lstStyle/>
          <a:p>
            <a:pPr marL="0" lvl="0" indent="0">
              <a:buNone/>
            </a:pPr>
            <a:endParaRPr lang="en-US" dirty="0"/>
          </a:p>
          <a:p>
            <a:pPr lvl="1"/>
            <a:r>
              <a:rPr lang="en-US" sz="2900" b="1" dirty="0">
                <a:latin typeface="Segoe UI" panose="020B0502040204020203" pitchFamily="34" charset="0"/>
                <a:cs typeface="Segoe UI" panose="020B0502040204020203" pitchFamily="34" charset="0"/>
              </a:rPr>
              <a:t>Yiheng Lou, Proceeding No. D2021-04 (USPTO May 12, 2021)</a:t>
            </a:r>
          </a:p>
          <a:p>
            <a:pPr lvl="2"/>
            <a:r>
              <a:rPr lang="en-US" sz="2500" dirty="0">
                <a:latin typeface="Segoe UI" panose="020B0502040204020203" pitchFamily="34" charset="0"/>
                <a:cs typeface="Segoe UI" panose="020B0502040204020203" pitchFamily="34" charset="0"/>
              </a:rPr>
              <a:t>NY-licensed attorney contracted with Chinese IP firm (5/12/2021)</a:t>
            </a:r>
          </a:p>
          <a:p>
            <a:pPr lvl="1"/>
            <a:r>
              <a:rPr lang="en-US" sz="2900" b="1" dirty="0">
                <a:latin typeface="Segoe UI" panose="020B0502040204020203" pitchFamily="34" charset="0"/>
                <a:cs typeface="Segoe UI" panose="020B0502040204020203" pitchFamily="34" charset="0"/>
              </a:rPr>
              <a:t>Devasena Reddy, Proceeding No. D2021-13 (USPTO Sept. 9, 2021)</a:t>
            </a:r>
          </a:p>
          <a:p>
            <a:pPr lvl="2"/>
            <a:r>
              <a:rPr lang="en-US" sz="2500" dirty="0">
                <a:latin typeface="Segoe UI" panose="020B0502040204020203" pitchFamily="34" charset="0"/>
                <a:cs typeface="Segoe UI" panose="020B0502040204020203" pitchFamily="34" charset="0"/>
              </a:rPr>
              <a:t>CA-licensed attorney contracted with Indian TM filing firm (9/9/2021)</a:t>
            </a:r>
          </a:p>
          <a:p>
            <a:pPr lvl="1"/>
            <a:r>
              <a:rPr lang="en-US" sz="2900" b="1" dirty="0">
                <a:latin typeface="Segoe UI" panose="020B0502040204020203" pitchFamily="34" charset="0"/>
                <a:cs typeface="Segoe UI" panose="020B0502040204020203" pitchFamily="34" charset="0"/>
              </a:rPr>
              <a:t>Bennett David, Proceeding No. D2021-8 (USPTO Sept. 24, 2021)</a:t>
            </a:r>
          </a:p>
          <a:p>
            <a:pPr lvl="2"/>
            <a:r>
              <a:rPr lang="en-US" sz="2500" dirty="0">
                <a:latin typeface="Segoe UI" panose="020B0502040204020203" pitchFamily="34" charset="0"/>
                <a:cs typeface="Segoe UI" panose="020B0502040204020203" pitchFamily="34" charset="0"/>
              </a:rPr>
              <a:t>Patent attorney and MA-licensed attorney contracted with Chinese IP firm (9/24/2021)</a:t>
            </a:r>
          </a:p>
          <a:p>
            <a:pPr lvl="1"/>
            <a:r>
              <a:rPr lang="en-US" sz="2900" b="1" dirty="0">
                <a:latin typeface="Segoe UI" panose="020B0502040204020203" pitchFamily="34" charset="0"/>
                <a:cs typeface="Segoe UI" panose="020B0502040204020203" pitchFamily="34" charset="0"/>
              </a:rPr>
              <a:t>Di Li, Proceeding No. D2021-16 (USPTO Oct. 7, 2021)</a:t>
            </a:r>
          </a:p>
          <a:p>
            <a:pPr lvl="2"/>
            <a:r>
              <a:rPr lang="en-US" sz="2500" dirty="0">
                <a:latin typeface="Segoe UI" panose="020B0502040204020203" pitchFamily="34" charset="0"/>
                <a:cs typeface="Segoe UI" panose="020B0502040204020203" pitchFamily="34" charset="0"/>
              </a:rPr>
              <a:t>CA-licensed attorney contracted with Chinese firm that consults with online retailers (10/7/2021)</a:t>
            </a:r>
          </a:p>
          <a:p>
            <a:pPr lvl="1"/>
            <a:r>
              <a:rPr lang="en-US" sz="2900" b="1" dirty="0">
                <a:latin typeface="Segoe UI" panose="020B0502040204020203" pitchFamily="34" charset="0"/>
                <a:cs typeface="Segoe UI" panose="020B0502040204020203" pitchFamily="34" charset="0"/>
              </a:rPr>
              <a:t>Tony Hom, Proceeding No. D2021-10 (USPTO Dec. 17, 2021)</a:t>
            </a:r>
          </a:p>
          <a:p>
            <a:pPr lvl="2"/>
            <a:r>
              <a:rPr lang="en-US" sz="2500" dirty="0">
                <a:latin typeface="Segoe UI" panose="020B0502040204020203" pitchFamily="34" charset="0"/>
                <a:cs typeface="Segoe UI" panose="020B0502040204020203" pitchFamily="34" charset="0"/>
              </a:rPr>
              <a:t>NY-licensed attorney contracted with several different Chinese firms (12/17/2021)</a:t>
            </a:r>
          </a:p>
        </p:txBody>
      </p:sp>
      <p:sp>
        <p:nvSpPr>
          <p:cNvPr id="2" name="Title 1"/>
          <p:cNvSpPr>
            <a:spLocks noGrp="1"/>
          </p:cNvSpPr>
          <p:nvPr>
            <p:ph type="title"/>
          </p:nvPr>
        </p:nvSpPr>
        <p:spPr/>
        <p:txBody>
          <a:bodyPr>
            <a:normAutofit/>
          </a:bodyPr>
          <a:lstStyle/>
          <a:p>
            <a:r>
              <a:rPr lang="en-US" dirty="0"/>
              <a:t>U.S. Counsel Rule Decisions</a:t>
            </a:r>
          </a:p>
        </p:txBody>
      </p:sp>
      <p:sp>
        <p:nvSpPr>
          <p:cNvPr id="4" name="Slide Number Placeholder 3">
            <a:extLst>
              <a:ext uri="{FF2B5EF4-FFF2-40B4-BE49-F238E27FC236}">
                <a16:creationId xmlns:a16="http://schemas.microsoft.com/office/drawing/2014/main" id="{0D5DE98F-3AC3-4E2A-A92E-5B9F3D600BAE}"/>
              </a:ext>
            </a:extLst>
          </p:cNvPr>
          <p:cNvSpPr>
            <a:spLocks noGrp="1"/>
          </p:cNvSpPr>
          <p:nvPr>
            <p:ph type="sldNum"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2DA454B-C859-4892-B9FA-68B588C9F547}" type="slidenum">
              <a:rPr kumimoji="0" lang="en-US" sz="800" b="0" i="0" u="none" strike="noStrike" kern="1200" cap="none" spc="0" normalizeH="0" baseline="0" noProof="0" smtClean="0">
                <a:ln>
                  <a:noFill/>
                </a:ln>
                <a:solidFill>
                  <a:prstClr val="black"/>
                </a:solidFill>
                <a:effectLst/>
                <a:uLnTx/>
                <a:uFillTx/>
                <a:latin typeface="Segoe U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26</a:t>
            </a:fld>
            <a:endParaRPr kumimoji="0" lang="en-US" sz="8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34997645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62356" y="1219200"/>
            <a:ext cx="7882482" cy="3819868"/>
          </a:xfrm>
        </p:spPr>
        <p:txBody>
          <a:bodyPr>
            <a:normAutofit/>
          </a:bodyPr>
          <a:lstStyle/>
          <a:p>
            <a:pPr lvl="1"/>
            <a:r>
              <a:rPr lang="en-US" sz="1600" b="1" dirty="0">
                <a:latin typeface="Segoe UI" panose="020B0502040204020203" pitchFamily="34" charset="0"/>
                <a:cs typeface="Segoe UI" panose="020B0502040204020203" pitchFamily="34" charset="0"/>
              </a:rPr>
              <a:t>Jonathan Morton, Proceeding No. D2022-07 (USPTO Apr. 20, 2022)</a:t>
            </a:r>
            <a:r>
              <a:rPr lang="en-US" sz="1600" b="1" dirty="0">
                <a:solidFill>
                  <a:prstClr val="black"/>
                </a:solidFill>
                <a:latin typeface="Segoe UI" panose="020B0502040204020203" pitchFamily="34" charset="0"/>
                <a:cs typeface="Segoe UI" panose="020B0502040204020203" pitchFamily="34" charset="0"/>
              </a:rPr>
              <a:t> </a:t>
            </a:r>
          </a:p>
          <a:p>
            <a:pPr lvl="2"/>
            <a:r>
              <a:rPr lang="en-US" sz="1400" dirty="0">
                <a:solidFill>
                  <a:prstClr val="black"/>
                </a:solidFill>
                <a:latin typeface="Segoe UI" panose="020B0502040204020203" pitchFamily="34" charset="0"/>
                <a:cs typeface="Segoe UI" panose="020B0502040204020203" pitchFamily="34" charset="0"/>
              </a:rPr>
              <a:t>NY-licensed attorney contracted with foreign entities </a:t>
            </a:r>
          </a:p>
          <a:p>
            <a:pPr lvl="1"/>
            <a:r>
              <a:rPr lang="en-US" sz="1600" b="1" dirty="0">
                <a:latin typeface="Segoe UI" panose="020B0502040204020203" pitchFamily="34" charset="0"/>
                <a:cs typeface="Segoe UI" panose="020B0502040204020203" pitchFamily="34" charset="0"/>
              </a:rPr>
              <a:t>Kathy Hao, Proceeding No. D2021-14 (USPTO Apr. 27, 2022)</a:t>
            </a:r>
          </a:p>
          <a:p>
            <a:pPr lvl="2">
              <a:buFont typeface="Arial" panose="020B0604020202020204" pitchFamily="34" charset="0"/>
              <a:buChar char="•"/>
            </a:pPr>
            <a:r>
              <a:rPr lang="en-US" sz="1400" dirty="0">
                <a:latin typeface="Segoe UI" panose="020B0502040204020203" pitchFamily="34" charset="0"/>
                <a:cs typeface="Segoe UI" panose="020B0502040204020203" pitchFamily="34" charset="0"/>
              </a:rPr>
              <a:t>California licensed attorney contracted with several foreign entities </a:t>
            </a:r>
          </a:p>
          <a:p>
            <a:pPr lvl="1"/>
            <a:r>
              <a:rPr lang="en-US" sz="1600" b="1" dirty="0">
                <a:solidFill>
                  <a:prstClr val="black"/>
                </a:solidFill>
                <a:latin typeface="Segoe UI" panose="020B0502040204020203" pitchFamily="34" charset="0"/>
                <a:cs typeface="Segoe UI" panose="020B0502040204020203" pitchFamily="34" charset="0"/>
              </a:rPr>
              <a:t>Weibo Zhang, </a:t>
            </a:r>
            <a:r>
              <a:rPr lang="en-US" sz="1600" b="1" dirty="0">
                <a:latin typeface="Segoe UI" panose="020B0502040204020203" pitchFamily="34" charset="0"/>
                <a:cs typeface="Segoe UI" panose="020B0502040204020203" pitchFamily="34" charset="0"/>
              </a:rPr>
              <a:t>Proceeding No. D2022-16 (USPTO July 11, 2022)</a:t>
            </a:r>
            <a:endParaRPr lang="en-US" sz="1600" b="1" dirty="0">
              <a:solidFill>
                <a:prstClr val="black"/>
              </a:solidFill>
              <a:latin typeface="Segoe UI" panose="020B0502040204020203" pitchFamily="34" charset="0"/>
              <a:cs typeface="Segoe UI" panose="020B0502040204020203" pitchFamily="34" charset="0"/>
            </a:endParaRPr>
          </a:p>
          <a:p>
            <a:pPr lvl="2">
              <a:buFont typeface="Arial" panose="020B0604020202020204" pitchFamily="34" charset="0"/>
              <a:buChar char="•"/>
            </a:pPr>
            <a:r>
              <a:rPr lang="en-US" sz="1400" dirty="0">
                <a:solidFill>
                  <a:prstClr val="black"/>
                </a:solidFill>
                <a:latin typeface="Segoe UI" panose="020B0502040204020203" pitchFamily="34" charset="0"/>
                <a:cs typeface="Segoe UI" panose="020B0502040204020203" pitchFamily="34" charset="0"/>
              </a:rPr>
              <a:t>NY licensed attorney contracted with several foreign entities </a:t>
            </a:r>
          </a:p>
          <a:p>
            <a:pPr lvl="1"/>
            <a:r>
              <a:rPr lang="en-US" sz="1600" b="1" dirty="0">
                <a:solidFill>
                  <a:prstClr val="black"/>
                </a:solidFill>
                <a:latin typeface="Segoe UI" panose="020B0502040204020203" pitchFamily="34" charset="0"/>
                <a:cs typeface="Segoe UI" panose="020B0502040204020203" pitchFamily="34" charset="0"/>
              </a:rPr>
              <a:t>Elizabeth Yang, </a:t>
            </a:r>
            <a:r>
              <a:rPr lang="en-US" sz="1600" b="1" dirty="0">
                <a:latin typeface="Segoe UI" panose="020B0502040204020203" pitchFamily="34" charset="0"/>
                <a:cs typeface="Segoe UI" panose="020B0502040204020203" pitchFamily="34" charset="0"/>
              </a:rPr>
              <a:t>Proceeding No. D2021-11 (USPTO Dec. 17, 2021)</a:t>
            </a:r>
            <a:endParaRPr lang="en-US" sz="1600" b="1" dirty="0">
              <a:solidFill>
                <a:prstClr val="black"/>
              </a:solidFill>
              <a:latin typeface="Segoe UI" panose="020B0502040204020203" pitchFamily="34" charset="0"/>
              <a:cs typeface="Segoe UI" panose="020B0502040204020203" pitchFamily="34" charset="0"/>
            </a:endParaRPr>
          </a:p>
          <a:p>
            <a:pPr lvl="2"/>
            <a:r>
              <a:rPr lang="en-US" sz="1400" dirty="0">
                <a:solidFill>
                  <a:prstClr val="black"/>
                </a:solidFill>
                <a:latin typeface="Segoe UI" panose="020B0502040204020203" pitchFamily="34" charset="0"/>
                <a:cs typeface="Segoe UI" panose="020B0502040204020203" pitchFamily="34" charset="0"/>
              </a:rPr>
              <a:t>CA-licensed attorney contracted with foreign firm serving online retailers </a:t>
            </a:r>
          </a:p>
          <a:p>
            <a:pPr marL="114300" indent="0">
              <a:buNone/>
            </a:pPr>
            <a:r>
              <a:rPr lang="en-US" sz="2200" dirty="0">
                <a:solidFill>
                  <a:prstClr val="black"/>
                </a:solidFill>
                <a:latin typeface="Segoe UI" panose="020B0502040204020203" pitchFamily="34" charset="0"/>
                <a:cs typeface="Segoe UI" panose="020B0502040204020203" pitchFamily="34" charset="0"/>
              </a:rPr>
              <a:t>    _   </a:t>
            </a:r>
            <a:r>
              <a:rPr lang="en-US" sz="1600" b="1" dirty="0">
                <a:solidFill>
                  <a:prstClr val="black"/>
                </a:solidFill>
                <a:latin typeface="Segoe UI" panose="020B0502040204020203" pitchFamily="34" charset="0"/>
                <a:cs typeface="Segoe UI" panose="020B0502040204020203" pitchFamily="34" charset="0"/>
              </a:rPr>
              <a:t>Zhihua Han, Proceeding No. </a:t>
            </a:r>
            <a:r>
              <a:rPr lang="en-US" sz="1600" b="1" dirty="0">
                <a:solidFill>
                  <a:prstClr val="black"/>
                </a:solidFill>
              </a:rPr>
              <a:t>D2022-23 (USPTO Jan. 09, 2023)</a:t>
            </a:r>
            <a:r>
              <a:rPr lang="en-US" sz="2200" b="1" dirty="0">
                <a:solidFill>
                  <a:prstClr val="black"/>
                </a:solidFill>
                <a:latin typeface="Segoe UI" panose="020B0502040204020203" pitchFamily="34" charset="0"/>
                <a:cs typeface="Segoe UI" panose="020B0502040204020203" pitchFamily="34" charset="0"/>
              </a:rPr>
              <a:t> </a:t>
            </a:r>
            <a:r>
              <a:rPr lang="en-US" sz="2200" b="1" dirty="0">
                <a:solidFill>
                  <a:prstClr val="black"/>
                </a:solidFill>
              </a:rPr>
              <a:t> 		</a:t>
            </a:r>
            <a:r>
              <a:rPr lang="en-US" sz="2200" b="1" dirty="0">
                <a:solidFill>
                  <a:prstClr val="black"/>
                </a:solidFill>
                <a:latin typeface="Segoe UI" panose="020B0502040204020203" pitchFamily="34" charset="0"/>
                <a:cs typeface="Segoe UI" panose="020B0502040204020203" pitchFamily="34" charset="0"/>
              </a:rPr>
              <a:t> </a:t>
            </a:r>
          </a:p>
          <a:p>
            <a:pPr lvl="2"/>
            <a:r>
              <a:rPr lang="en-US" sz="1400" dirty="0">
                <a:solidFill>
                  <a:prstClr val="black"/>
                </a:solidFill>
                <a:latin typeface="Segoe UI" panose="020B0502040204020203" pitchFamily="34" charset="0"/>
                <a:cs typeface="Segoe UI" panose="020B0502040204020203" pitchFamily="34" charset="0"/>
              </a:rPr>
              <a:t>WA-licensed attorney contracted with several foreign firms to file both trademark and patent applications </a:t>
            </a:r>
          </a:p>
          <a:p>
            <a:pPr marL="740664" lvl="2" indent="0">
              <a:buNone/>
            </a:pPr>
            <a:endParaRPr lang="en-US" sz="1400" dirty="0">
              <a:solidFill>
                <a:prstClr val="black"/>
              </a:solidFill>
            </a:endParaRPr>
          </a:p>
          <a:p>
            <a:pPr marL="740664" lvl="2" indent="0">
              <a:buNone/>
            </a:pPr>
            <a:endParaRPr lang="en-US" sz="1400" dirty="0"/>
          </a:p>
          <a:p>
            <a:pPr lvl="1">
              <a:buFont typeface="Arial" panose="020B0604020202020204" pitchFamily="34" charset="0"/>
              <a:buChar char="•"/>
            </a:pPr>
            <a:endParaRPr lang="en-US" sz="1600" b="1" dirty="0"/>
          </a:p>
        </p:txBody>
      </p:sp>
      <p:sp>
        <p:nvSpPr>
          <p:cNvPr id="2" name="Title 1"/>
          <p:cNvSpPr>
            <a:spLocks noGrp="1"/>
          </p:cNvSpPr>
          <p:nvPr>
            <p:ph type="title"/>
          </p:nvPr>
        </p:nvSpPr>
        <p:spPr>
          <a:xfrm>
            <a:off x="457200" y="236823"/>
            <a:ext cx="8229600" cy="749941"/>
          </a:xfrm>
        </p:spPr>
        <p:txBody>
          <a:bodyPr>
            <a:normAutofit/>
          </a:bodyPr>
          <a:lstStyle/>
          <a:p>
            <a:r>
              <a:rPr lang="en-US" dirty="0"/>
              <a:t>U.S. Counsel Rule Decisions</a:t>
            </a:r>
          </a:p>
        </p:txBody>
      </p:sp>
      <p:sp>
        <p:nvSpPr>
          <p:cNvPr id="4" name="Slide Number Placeholder 3">
            <a:extLst>
              <a:ext uri="{FF2B5EF4-FFF2-40B4-BE49-F238E27FC236}">
                <a16:creationId xmlns:a16="http://schemas.microsoft.com/office/drawing/2014/main" id="{2A47B70C-0C27-43CE-95C6-1AA01AB7B8CF}"/>
              </a:ext>
            </a:extLst>
          </p:cNvPr>
          <p:cNvSpPr>
            <a:spLocks noGrp="1"/>
          </p:cNvSpPr>
          <p:nvPr>
            <p:ph type="sldNum"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2DA454B-C859-4892-B9FA-68B588C9F547}" type="slidenum">
              <a:rPr kumimoji="0" lang="en-US" sz="800" b="0" i="0" u="none" strike="noStrike" kern="1200" cap="none" spc="0" normalizeH="0" baseline="0" noProof="0" smtClean="0">
                <a:ln>
                  <a:noFill/>
                </a:ln>
                <a:solidFill>
                  <a:prstClr val="black"/>
                </a:solidFill>
                <a:effectLst/>
                <a:uLnTx/>
                <a:uFillTx/>
                <a:latin typeface="Segoe U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27</a:t>
            </a:fld>
            <a:endParaRPr kumimoji="0" lang="en-US" sz="8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22454995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06C6E26-2064-4C7C-8FB9-8EA39DE6B4DE}"/>
              </a:ext>
            </a:extLst>
          </p:cNvPr>
          <p:cNvSpPr>
            <a:spLocks noGrp="1"/>
          </p:cNvSpPr>
          <p:nvPr>
            <p:ph type="title"/>
          </p:nvPr>
        </p:nvSpPr>
        <p:spPr/>
        <p:txBody>
          <a:bodyPr>
            <a:noAutofit/>
          </a:bodyPr>
          <a:lstStyle/>
          <a:p>
            <a:pPr lvl="0"/>
            <a:r>
              <a:rPr lang="en-US" sz="2400" dirty="0"/>
              <a:t>Trademark-Related sanctions issued by USPTO Orders from January 2018 through April 2023</a:t>
            </a:r>
            <a:br>
              <a:rPr lang="en-US" sz="2400" dirty="0"/>
            </a:br>
            <a:endParaRPr lang="en-US" sz="2400" dirty="0"/>
          </a:p>
        </p:txBody>
      </p:sp>
      <p:sp>
        <p:nvSpPr>
          <p:cNvPr id="4" name="Slide Number Placeholder 3">
            <a:extLst>
              <a:ext uri="{FF2B5EF4-FFF2-40B4-BE49-F238E27FC236}">
                <a16:creationId xmlns:a16="http://schemas.microsoft.com/office/drawing/2014/main" id="{CF8F90FC-F8F2-4E38-8F8F-85076A829C61}"/>
              </a:ext>
            </a:extLst>
          </p:cNvPr>
          <p:cNvSpPr>
            <a:spLocks noGrp="1"/>
          </p:cNvSpPr>
          <p:nvPr>
            <p:ph type="sldNum" sz="quarter" idx="10"/>
          </p:nvPr>
        </p:nvSpPr>
        <p:spPr/>
        <p:txBody>
          <a:bodyPr/>
          <a:lstStyle/>
          <a:p>
            <a:fld id="{92DA454B-C859-4892-B9FA-68B588C9F547}" type="slidenum">
              <a:rPr lang="en-US" smtClean="0"/>
              <a:pPr/>
              <a:t>28</a:t>
            </a:fld>
            <a:endParaRPr lang="en-US" dirty="0"/>
          </a:p>
        </p:txBody>
      </p:sp>
      <p:pic>
        <p:nvPicPr>
          <p:cNvPr id="7" name="Picture 6">
            <a:extLst>
              <a:ext uri="{FF2B5EF4-FFF2-40B4-BE49-F238E27FC236}">
                <a16:creationId xmlns:a16="http://schemas.microsoft.com/office/drawing/2014/main" id="{A837ADC4-9938-4EFF-A454-FA1109ACE3B1}"/>
              </a:ext>
            </a:extLst>
          </p:cNvPr>
          <p:cNvPicPr>
            <a:picLocks noChangeAspect="1"/>
          </p:cNvPicPr>
          <p:nvPr/>
        </p:nvPicPr>
        <p:blipFill>
          <a:blip r:embed="rId3"/>
          <a:stretch>
            <a:fillRect/>
          </a:stretch>
        </p:blipFill>
        <p:spPr>
          <a:xfrm>
            <a:off x="537495" y="1478546"/>
            <a:ext cx="7837431" cy="3368925"/>
          </a:xfrm>
          <a:prstGeom prst="rect">
            <a:avLst/>
          </a:prstGeom>
        </p:spPr>
      </p:pic>
    </p:spTree>
    <p:extLst>
      <p:ext uri="{BB962C8B-B14F-4D97-AF65-F5344CB8AC3E}">
        <p14:creationId xmlns:p14="http://schemas.microsoft.com/office/powerpoint/2010/main" val="32220534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400" dirty="0">
                <a:latin typeface="Segoe UI "/>
                <a:cs typeface="Segoe UI Light" panose="020B0502040204020203" pitchFamily="34" charset="0"/>
              </a:rPr>
              <a:t>Since the implementation of the U.S. counsel rule, the Office has encountered several instances of co-opting/hijacking of U.S. practitioner’s name, address, and/or bar number.</a:t>
            </a:r>
          </a:p>
          <a:p>
            <a:pPr marL="0" indent="0">
              <a:buNone/>
            </a:pPr>
            <a:endParaRPr lang="en-US" sz="2400" dirty="0">
              <a:latin typeface="Segoe UI "/>
              <a:cs typeface="Segoe UI Light" panose="020B0502040204020203" pitchFamily="34" charset="0"/>
            </a:endParaRPr>
          </a:p>
          <a:p>
            <a:r>
              <a:rPr lang="en-US" sz="2400" dirty="0">
                <a:latin typeface="Segoe UI "/>
                <a:cs typeface="Segoe UI Light" panose="020B0502040204020203" pitchFamily="34" charset="0"/>
              </a:rPr>
              <a:t>Referral to state bars and other agencies that address fraud and consumer protection.</a:t>
            </a:r>
          </a:p>
        </p:txBody>
      </p:sp>
      <p:sp>
        <p:nvSpPr>
          <p:cNvPr id="2" name="Title 1"/>
          <p:cNvSpPr>
            <a:spLocks noGrp="1"/>
          </p:cNvSpPr>
          <p:nvPr>
            <p:ph type="title"/>
          </p:nvPr>
        </p:nvSpPr>
        <p:spPr/>
        <p:txBody>
          <a:bodyPr>
            <a:normAutofit fontScale="90000"/>
          </a:bodyPr>
          <a:lstStyle/>
          <a:p>
            <a:r>
              <a:rPr lang="en-US" dirty="0"/>
              <a:t>Hijacking of U.S. practitioner data </a:t>
            </a:r>
          </a:p>
        </p:txBody>
      </p:sp>
      <p:sp>
        <p:nvSpPr>
          <p:cNvPr id="4" name="Slide Number Placeholder 3"/>
          <p:cNvSpPr>
            <a:spLocks noGrp="1"/>
          </p:cNvSpPr>
          <p:nvPr>
            <p:ph type="sldNum" sz="quarter" idx="10"/>
          </p:nvPr>
        </p:nvSpPr>
        <p:spPr/>
        <p:txBody>
          <a:bodyPr/>
          <a:lstStyle/>
          <a:p>
            <a:fld id="{92DA454B-C859-4892-B9FA-68B588C9F547}" type="slidenum">
              <a:rPr lang="en-US" smtClean="0"/>
              <a:pPr/>
              <a:t>29</a:t>
            </a:fld>
            <a:endParaRPr lang="en-US" dirty="0"/>
          </a:p>
        </p:txBody>
      </p:sp>
    </p:spTree>
    <p:extLst>
      <p:ext uri="{BB962C8B-B14F-4D97-AF65-F5344CB8AC3E}">
        <p14:creationId xmlns:p14="http://schemas.microsoft.com/office/powerpoint/2010/main" val="7929010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r>
              <a:rPr lang="en-US" dirty="0">
                <a:latin typeface="Segoe UI "/>
                <a:cs typeface="Segoe UI Light" panose="020B0502040204020203" pitchFamily="34" charset="0"/>
              </a:rPr>
              <a:t>Authorization to practice before the USPTO in patent matters:</a:t>
            </a:r>
          </a:p>
          <a:p>
            <a:pPr lvl="1"/>
            <a:r>
              <a:rPr lang="en-US" dirty="0">
                <a:latin typeface="Segoe UI "/>
              </a:rPr>
              <a:t>Attorneys, agents, limited recognition</a:t>
            </a:r>
          </a:p>
          <a:p>
            <a:r>
              <a:rPr lang="en-US" dirty="0">
                <a:latin typeface="Segoe UI "/>
                <a:cs typeface="Segoe UI Light" panose="020B0502040204020203" pitchFamily="34" charset="0"/>
              </a:rPr>
              <a:t>3 factors for registration:</a:t>
            </a:r>
          </a:p>
          <a:p>
            <a:pPr lvl="1"/>
            <a:r>
              <a:rPr lang="en-US" dirty="0">
                <a:latin typeface="Segoe UI "/>
              </a:rPr>
              <a:t>Scientific and technical qualifications;</a:t>
            </a:r>
          </a:p>
          <a:p>
            <a:pPr lvl="1"/>
            <a:r>
              <a:rPr lang="en-US" dirty="0">
                <a:latin typeface="Segoe UI "/>
              </a:rPr>
              <a:t>Legal competence: registration exam; and</a:t>
            </a:r>
          </a:p>
          <a:p>
            <a:pPr lvl="1"/>
            <a:r>
              <a:rPr lang="en-US" dirty="0">
                <a:latin typeface="Segoe UI "/>
              </a:rPr>
              <a:t>Moral character.</a:t>
            </a:r>
          </a:p>
          <a:p>
            <a:pPr marL="457200" lvl="1" indent="0">
              <a:buNone/>
            </a:pPr>
            <a:r>
              <a:rPr lang="en-US" i="1" dirty="0">
                <a:latin typeface="Segoe UI "/>
              </a:rPr>
              <a:t>See</a:t>
            </a:r>
            <a:r>
              <a:rPr lang="en-US" dirty="0">
                <a:latin typeface="Segoe UI "/>
              </a:rPr>
              <a:t> 37 C.F.R. § 11.7 and General Requirements Bulletin</a:t>
            </a:r>
          </a:p>
        </p:txBody>
      </p:sp>
      <p:sp>
        <p:nvSpPr>
          <p:cNvPr id="2" name="Title 1"/>
          <p:cNvSpPr>
            <a:spLocks noGrp="1"/>
          </p:cNvSpPr>
          <p:nvPr>
            <p:ph type="title"/>
          </p:nvPr>
        </p:nvSpPr>
        <p:spPr/>
        <p:txBody>
          <a:bodyPr/>
          <a:lstStyle/>
          <a:p>
            <a:r>
              <a:rPr lang="en-US" dirty="0"/>
              <a:t>OED: Enrollment</a:t>
            </a:r>
          </a:p>
        </p:txBody>
      </p:sp>
      <p:sp>
        <p:nvSpPr>
          <p:cNvPr id="5" name="Slide Number Placeholder 3"/>
          <p:cNvSpPr>
            <a:spLocks noGrp="1"/>
          </p:cNvSpPr>
          <p:nvPr>
            <p:ph type="sldNum" sz="quarter" idx="10"/>
          </p:nvPr>
        </p:nvSpPr>
        <p:spPr/>
        <p:txBody>
          <a:bodyPr/>
          <a:lstStyle/>
          <a:p>
            <a:fld id="{92DA454B-C859-4892-B9FA-68B588C9F547}" type="slidenum">
              <a:rPr lang="en-US" smtClean="0"/>
              <a:pPr/>
              <a:t>3</a:t>
            </a:fld>
            <a:endParaRPr lang="en-US" dirty="0"/>
          </a:p>
        </p:txBody>
      </p:sp>
    </p:spTree>
    <p:extLst>
      <p:ext uri="{BB962C8B-B14F-4D97-AF65-F5344CB8AC3E}">
        <p14:creationId xmlns:p14="http://schemas.microsoft.com/office/powerpoint/2010/main" val="16213760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55000" lnSpcReduction="20000"/>
          </a:bodyPr>
          <a:lstStyle/>
          <a:p>
            <a:pPr marL="0" lvl="0" indent="0">
              <a:buNone/>
            </a:pPr>
            <a:r>
              <a:rPr lang="en-US" altLang="en-US" b="1" i="1" dirty="0">
                <a:latin typeface="+mn-lt"/>
                <a:cs typeface="Segoe UI Light" panose="020B0502040204020203" pitchFamily="34" charset="0"/>
              </a:rPr>
              <a:t>In re Anonymous</a:t>
            </a:r>
            <a:r>
              <a:rPr lang="en-US" altLang="en-US" dirty="0">
                <a:latin typeface="Segoe UI Light" panose="020B0502040204020203" pitchFamily="34" charset="0"/>
                <a:cs typeface="Segoe UI Light" panose="020B0502040204020203" pitchFamily="34" charset="0"/>
              </a:rPr>
              <a:t>, </a:t>
            </a:r>
            <a:r>
              <a:rPr lang="en-US" altLang="en-US" dirty="0">
                <a:latin typeface="Segoe UI "/>
                <a:cs typeface="Segoe UI Light" panose="020B0502040204020203" pitchFamily="34" charset="0"/>
              </a:rPr>
              <a:t>Proceeding No. D2014-05 (USPTO Apr. 1, 2014)</a:t>
            </a:r>
          </a:p>
          <a:p>
            <a:r>
              <a:rPr lang="en-US" altLang="en-US" dirty="0">
                <a:latin typeface="Segoe UI "/>
                <a:cs typeface="Segoe UI Light" panose="020B0502040204020203" pitchFamily="34" charset="0"/>
              </a:rPr>
              <a:t>Trademark attorney:</a:t>
            </a:r>
          </a:p>
          <a:p>
            <a:pPr lvl="1"/>
            <a:r>
              <a:rPr lang="en-US" altLang="en-US" dirty="0">
                <a:latin typeface="Segoe UI "/>
              </a:rPr>
              <a:t>Submitted sworn statements from himself and his client to the USPTO attesting that the client’s mark had acquired distinctiveness and should be registered due to the client’s “substantially continuous and exclusive use” of the mark in commerce.  </a:t>
            </a:r>
          </a:p>
          <a:p>
            <a:pPr lvl="1"/>
            <a:r>
              <a:rPr lang="en-US" altLang="en-US" dirty="0">
                <a:latin typeface="Segoe UI "/>
              </a:rPr>
              <a:t>Prior to submitting the statements, practitioner was informed that materials provided to him contained evidence contrary to the claim of acquired distinctiveness.  </a:t>
            </a:r>
          </a:p>
          <a:p>
            <a:pPr lvl="1"/>
            <a:r>
              <a:rPr lang="en-US" altLang="en-US" dirty="0">
                <a:latin typeface="Segoe UI "/>
              </a:rPr>
              <a:t>Practitioner failed to look at materials or share them with his client before submitting the statements to the USPTO.</a:t>
            </a:r>
          </a:p>
          <a:p>
            <a:r>
              <a:rPr lang="en-US" altLang="en-US" dirty="0">
                <a:latin typeface="Segoe UI "/>
                <a:cs typeface="Segoe UI Light" panose="020B0502040204020203" pitchFamily="34" charset="0"/>
              </a:rPr>
              <a:t>Settlement: Private reprimand</a:t>
            </a:r>
          </a:p>
          <a:p>
            <a:r>
              <a:rPr lang="en-US" altLang="en-US" dirty="0">
                <a:latin typeface="Segoe UI "/>
                <a:cs typeface="Segoe UI Light" panose="020B0502040204020203" pitchFamily="34" charset="0"/>
              </a:rPr>
              <a:t>Actions were deemed to constitute violations for the inadequate preparation  (37 C.F.R. § 10.77(b)) and presenting a paper in violation of 37 C.F.R. § 11.18       (37 C.F.R. § 10.23(c)(15)) </a:t>
            </a:r>
          </a:p>
          <a:p>
            <a:pPr lvl="2"/>
            <a:endParaRPr lang="en-US" dirty="0"/>
          </a:p>
          <a:p>
            <a:pPr lvl="2"/>
            <a:endParaRPr lang="en-US" dirty="0"/>
          </a:p>
          <a:p>
            <a:pPr lvl="2"/>
            <a:endParaRPr lang="en-US" dirty="0"/>
          </a:p>
          <a:p>
            <a:endParaRPr lang="en-US" dirty="0"/>
          </a:p>
        </p:txBody>
      </p:sp>
      <p:sp>
        <p:nvSpPr>
          <p:cNvPr id="2" name="Title 1"/>
          <p:cNvSpPr>
            <a:spLocks noGrp="1"/>
          </p:cNvSpPr>
          <p:nvPr>
            <p:ph type="title"/>
          </p:nvPr>
        </p:nvSpPr>
        <p:spPr/>
        <p:txBody>
          <a:bodyPr/>
          <a:lstStyle/>
          <a:p>
            <a:r>
              <a:rPr lang="en-US"/>
              <a:t>Misrepresentation</a:t>
            </a:r>
            <a:endParaRPr lang="en-US" dirty="0"/>
          </a:p>
        </p:txBody>
      </p:sp>
      <p:sp>
        <p:nvSpPr>
          <p:cNvPr id="4" name="Slide Number Placeholder 3"/>
          <p:cNvSpPr>
            <a:spLocks noGrp="1"/>
          </p:cNvSpPr>
          <p:nvPr>
            <p:ph type="sldNum" sz="quarter" idx="10"/>
          </p:nvPr>
        </p:nvSpPr>
        <p:spPr/>
        <p:txBody>
          <a:bodyPr/>
          <a:lstStyle/>
          <a:p>
            <a:pPr lvl="0"/>
            <a:fld id="{92DA454B-C859-4892-B9FA-68B588C9F547}" type="slidenum">
              <a:rPr lang="en-US" noProof="0" smtClean="0"/>
              <a:pPr lvl="0"/>
              <a:t>30</a:t>
            </a:fld>
            <a:endParaRPr lang="en-US" noProof="0" dirty="0"/>
          </a:p>
        </p:txBody>
      </p:sp>
    </p:spTree>
    <p:extLst>
      <p:ext uri="{BB962C8B-B14F-4D97-AF65-F5344CB8AC3E}">
        <p14:creationId xmlns:p14="http://schemas.microsoft.com/office/powerpoint/2010/main" val="35847483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19A3F922-8B0D-480C-8560-C6A89A4F38A0}"/>
              </a:ext>
            </a:extLst>
          </p:cNvPr>
          <p:cNvSpPr txBox="1"/>
          <p:nvPr/>
        </p:nvSpPr>
        <p:spPr>
          <a:xfrm>
            <a:off x="4962524" y="2688910"/>
            <a:ext cx="3503987"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4C97">
                    <a:lumMod val="75000"/>
                  </a:srgbClr>
                </a:solidFill>
                <a:effectLst/>
                <a:uLnTx/>
                <a:uFillTx/>
                <a:latin typeface="Segoe UI"/>
                <a:ea typeface="+mn-ea"/>
                <a:cs typeface="+mn-cs"/>
              </a:rPr>
              <a:t>37 C.F.R. § 1.3</a:t>
            </a:r>
          </a:p>
        </p:txBody>
      </p:sp>
      <p:sp>
        <p:nvSpPr>
          <p:cNvPr id="6" name="Slide Number Placeholder 5">
            <a:extLst>
              <a:ext uri="{FF2B5EF4-FFF2-40B4-BE49-F238E27FC236}">
                <a16:creationId xmlns:a16="http://schemas.microsoft.com/office/drawing/2014/main" id="{B4C0B5A1-3463-4ADD-9154-549B95BECEA6}"/>
              </a:ext>
            </a:extLst>
          </p:cNvPr>
          <p:cNvSpPr>
            <a:spLocks noGrp="1"/>
          </p:cNvSpPr>
          <p:nvPr>
            <p:ph type="sldNum"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2DA454B-C859-4892-B9FA-68B588C9F547}" type="slidenum">
              <a:rPr kumimoji="0" lang="en-US" sz="800" b="0" i="0" u="none" strike="noStrike" kern="1200" cap="none" spc="0" normalizeH="0" baseline="0" noProof="0" smtClean="0">
                <a:ln>
                  <a:noFill/>
                </a:ln>
                <a:solidFill>
                  <a:prstClr val="black"/>
                </a:solidFill>
                <a:effectLst/>
                <a:uLnTx/>
                <a:uFillTx/>
                <a:latin typeface="Segoe U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31</a:t>
            </a:fld>
            <a:endParaRPr kumimoji="0" lang="en-US" sz="800" b="0" i="0" u="none" strike="noStrike" kern="1200" cap="none" spc="0" normalizeH="0" baseline="0" noProof="0" dirty="0">
              <a:ln>
                <a:noFill/>
              </a:ln>
              <a:solidFill>
                <a:prstClr val="black"/>
              </a:solidFill>
              <a:effectLst/>
              <a:uLnTx/>
              <a:uFillTx/>
              <a:latin typeface="Segoe UI"/>
              <a:ea typeface="+mn-ea"/>
              <a:cs typeface="+mn-cs"/>
            </a:endParaRPr>
          </a:p>
        </p:txBody>
      </p:sp>
      <p:pic>
        <p:nvPicPr>
          <p:cNvPr id="2" name="Picture 1">
            <a:extLst>
              <a:ext uri="{FF2B5EF4-FFF2-40B4-BE49-F238E27FC236}">
                <a16:creationId xmlns:a16="http://schemas.microsoft.com/office/drawing/2014/main" id="{93A542B2-7AD7-485B-97FD-8D5C960916ED}"/>
              </a:ext>
            </a:extLst>
          </p:cNvPr>
          <p:cNvPicPr>
            <a:picLocks noChangeAspect="1"/>
          </p:cNvPicPr>
          <p:nvPr/>
        </p:nvPicPr>
        <p:blipFill>
          <a:blip r:embed="rId3"/>
          <a:stretch>
            <a:fillRect/>
          </a:stretch>
        </p:blipFill>
        <p:spPr>
          <a:xfrm>
            <a:off x="677488" y="1159617"/>
            <a:ext cx="4285037" cy="3395766"/>
          </a:xfrm>
          <a:prstGeom prst="rect">
            <a:avLst/>
          </a:prstGeom>
        </p:spPr>
      </p:pic>
    </p:spTree>
    <p:extLst>
      <p:ext uri="{BB962C8B-B14F-4D97-AF65-F5344CB8AC3E}">
        <p14:creationId xmlns:p14="http://schemas.microsoft.com/office/powerpoint/2010/main" val="28381312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0000" lnSpcReduction="20000"/>
          </a:bodyPr>
          <a:lstStyle/>
          <a:p>
            <a:endParaRPr lang="en-US" dirty="0"/>
          </a:p>
          <a:p>
            <a:r>
              <a:rPr lang="en-US" dirty="0">
                <a:latin typeface="+mn-lt"/>
                <a:cs typeface="Segoe UI Light" panose="020B0502040204020203" pitchFamily="34" charset="0"/>
              </a:rPr>
              <a:t>All those who practice TM matters before the USPTO are required to conduct their business with decorum and courtesy.  </a:t>
            </a:r>
            <a:r>
              <a:rPr lang="en-US" i="1" dirty="0">
                <a:latin typeface="+mn-lt"/>
                <a:cs typeface="Segoe UI Light" panose="020B0502040204020203" pitchFamily="34" charset="0"/>
              </a:rPr>
              <a:t>See</a:t>
            </a:r>
            <a:r>
              <a:rPr lang="en-US" dirty="0">
                <a:latin typeface="+mn-lt"/>
                <a:cs typeface="Segoe UI Light" panose="020B0502040204020203" pitchFamily="34" charset="0"/>
              </a:rPr>
              <a:t> 37 C.F.R. § 2.192; TMEP 709.07.</a:t>
            </a:r>
          </a:p>
          <a:p>
            <a:r>
              <a:rPr lang="en-US" dirty="0">
                <a:latin typeface="+mn-lt"/>
                <a:cs typeface="Segoe UI Light" panose="020B0502040204020203" pitchFamily="34" charset="0"/>
              </a:rPr>
              <a:t>If a submitted document contains rude or discourteous remarks, it may be referred to the Deputy Commissioner for Trademark Examination Policy for review.</a:t>
            </a:r>
          </a:p>
          <a:p>
            <a:r>
              <a:rPr lang="en-US" dirty="0">
                <a:latin typeface="+mn-lt"/>
                <a:cs typeface="Segoe UI Light" panose="020B0502040204020203" pitchFamily="34" charset="0"/>
              </a:rPr>
              <a:t>If it is determined that the document is in violation of           37 C.F.R. § 2.192, the document will not be considered and will be removed from the file. </a:t>
            </a:r>
          </a:p>
          <a:p>
            <a:endParaRPr lang="en-US" dirty="0"/>
          </a:p>
        </p:txBody>
      </p:sp>
      <p:sp>
        <p:nvSpPr>
          <p:cNvPr id="2" name="Title 1"/>
          <p:cNvSpPr>
            <a:spLocks noGrp="1"/>
          </p:cNvSpPr>
          <p:nvPr>
            <p:ph type="title"/>
          </p:nvPr>
        </p:nvSpPr>
        <p:spPr/>
        <p:txBody>
          <a:bodyPr>
            <a:normAutofit fontScale="90000"/>
          </a:bodyPr>
          <a:lstStyle/>
          <a:p>
            <a:r>
              <a:rPr lang="en-US" dirty="0"/>
              <a:t>Decorum required in trademark (TM) communications </a:t>
            </a:r>
          </a:p>
        </p:txBody>
      </p:sp>
      <p:sp>
        <p:nvSpPr>
          <p:cNvPr id="4" name="Slide Number Placeholder 3"/>
          <p:cNvSpPr>
            <a:spLocks noGrp="1"/>
          </p:cNvSpPr>
          <p:nvPr>
            <p:ph type="sldNum" sz="quarter" idx="10"/>
          </p:nvPr>
        </p:nvSpPr>
        <p:spPr/>
        <p:txBody>
          <a:bodyPr/>
          <a:lstStyle/>
          <a:p>
            <a:pPr lvl="0"/>
            <a:fld id="{92DA454B-C859-4892-B9FA-68B588C9F547}" type="slidenum">
              <a:rPr lang="en-US" noProof="0" smtClean="0"/>
              <a:pPr lvl="0"/>
              <a:t>32</a:t>
            </a:fld>
            <a:endParaRPr lang="en-US" noProof="0" dirty="0"/>
          </a:p>
        </p:txBody>
      </p:sp>
    </p:spTree>
    <p:extLst>
      <p:ext uri="{BB962C8B-B14F-4D97-AF65-F5344CB8AC3E}">
        <p14:creationId xmlns:p14="http://schemas.microsoft.com/office/powerpoint/2010/main" val="34038059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EthicsVideo" descr="Ethics Scenario: Patent practitioner calling client about application filing, then again 1 year later, then at Examiner Interview making angry remarks, which later get referred to OED.">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1569025" y="1020258"/>
            <a:ext cx="5815445" cy="3271188"/>
          </a:xfrm>
          <a:prstGeom prst="rect">
            <a:avLst/>
          </a:prstGeom>
        </p:spPr>
      </p:pic>
      <p:sp>
        <p:nvSpPr>
          <p:cNvPr id="3" name="Slide Number Placeholder 2"/>
          <p:cNvSpPr>
            <a:spLocks noGrp="1"/>
          </p:cNvSpPr>
          <p:nvPr>
            <p:ph type="sldNum"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2DA454B-C859-4892-B9FA-68B588C9F547}" type="slidenum">
              <a:rPr kumimoji="0" lang="en-US" sz="800" b="0" i="0" u="none" strike="noStrike" kern="1200" cap="none" spc="0" normalizeH="0" baseline="0" noProof="0" smtClean="0">
                <a:ln>
                  <a:noFill/>
                </a:ln>
                <a:solidFill>
                  <a:prstClr val="black"/>
                </a:solidFill>
                <a:effectLst/>
                <a:uLnTx/>
                <a:uFillTx/>
                <a:latin typeface="Segoe U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33</a:t>
            </a:fld>
            <a:endParaRPr kumimoji="0" lang="en-US" sz="800" b="0" i="0" u="none" strike="noStrike" kern="1200" cap="none" spc="0" normalizeH="0" baseline="0" noProof="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239329180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47500" lnSpcReduction="20000"/>
          </a:bodyPr>
          <a:lstStyle/>
          <a:p>
            <a:pPr marL="0" indent="0">
              <a:buNone/>
            </a:pPr>
            <a:r>
              <a:rPr lang="en-US" altLang="en-US" sz="3800" b="1" i="1" dirty="0">
                <a:latin typeface="+mn-lt"/>
                <a:cs typeface="Segoe UI Light" panose="020B0502040204020203" pitchFamily="34" charset="0"/>
              </a:rPr>
              <a:t>In re Schroeder</a:t>
            </a:r>
            <a:r>
              <a:rPr lang="en-US" altLang="en-US" sz="3800" dirty="0">
                <a:latin typeface="+mn-lt"/>
                <a:cs typeface="Segoe UI Light" panose="020B0502040204020203" pitchFamily="34" charset="0"/>
              </a:rPr>
              <a:t>, Proceeding No. D2014-08 (USPTO May 18, 2015)</a:t>
            </a:r>
          </a:p>
          <a:p>
            <a:r>
              <a:rPr lang="en-US" altLang="en-US" dirty="0">
                <a:latin typeface="+mn-lt"/>
                <a:cs typeface="Segoe UI Light" panose="020B0502040204020203" pitchFamily="34" charset="0"/>
              </a:rPr>
              <a:t>Patent attorney:</a:t>
            </a:r>
          </a:p>
          <a:p>
            <a:pPr lvl="1"/>
            <a:r>
              <a:rPr lang="en-US" altLang="en-US" dirty="0">
                <a:latin typeface="+mn-lt"/>
              </a:rPr>
              <a:t>Submitted unprofessional remarks in two separate Office action responses;</a:t>
            </a:r>
          </a:p>
          <a:p>
            <a:pPr lvl="1"/>
            <a:r>
              <a:rPr lang="en-US" altLang="en-US" dirty="0">
                <a:latin typeface="+mn-lt"/>
              </a:rPr>
              <a:t>Remarks were ultimately stricken from application files pursuant to 37 C.F.R. § 11.18(c)(1);</a:t>
            </a:r>
          </a:p>
          <a:p>
            <a:pPr lvl="1"/>
            <a:r>
              <a:rPr lang="en-US" altLang="en-US" dirty="0">
                <a:latin typeface="+mn-lt"/>
              </a:rPr>
              <a:t>Order noted that behavior was outside of the ordinary standard of professional obligation and client’s interests; and</a:t>
            </a:r>
          </a:p>
          <a:p>
            <a:pPr lvl="1"/>
            <a:r>
              <a:rPr lang="en-US" altLang="en-US" dirty="0">
                <a:latin typeface="+mn-lt"/>
              </a:rPr>
              <a:t>Aggravating factor: Did not accept responsibility or show remorse for remarks.</a:t>
            </a:r>
          </a:p>
          <a:p>
            <a:r>
              <a:rPr lang="en-US" altLang="en-US" dirty="0">
                <a:latin typeface="+mn-lt"/>
                <a:cs typeface="Segoe UI Light" panose="020B0502040204020203" pitchFamily="34" charset="0"/>
              </a:rPr>
              <a:t>Default: 6-month suspension</a:t>
            </a:r>
          </a:p>
          <a:p>
            <a:r>
              <a:rPr lang="en-US" altLang="en-US" dirty="0">
                <a:latin typeface="+mn-lt"/>
                <a:cs typeface="Segoe UI Light" panose="020B0502040204020203" pitchFamily="34" charset="0"/>
              </a:rPr>
              <a:t>Rule highlights:</a:t>
            </a:r>
          </a:p>
          <a:p>
            <a:pPr lvl="1"/>
            <a:r>
              <a:rPr lang="en-US" altLang="en-US" dirty="0">
                <a:latin typeface="+mn-lt"/>
              </a:rPr>
              <a:t>37 C.F.R. </a:t>
            </a:r>
            <a:r>
              <a:rPr lang="en-US" dirty="0">
                <a:latin typeface="+mn-lt"/>
              </a:rPr>
              <a:t>§ 10.23(a) – Disreputable or gross misconduct</a:t>
            </a:r>
          </a:p>
          <a:p>
            <a:pPr lvl="1"/>
            <a:r>
              <a:rPr lang="en-US" altLang="en-US" dirty="0">
                <a:latin typeface="+mn-lt"/>
              </a:rPr>
              <a:t>37 C.F.R. </a:t>
            </a:r>
            <a:r>
              <a:rPr lang="en-US" dirty="0">
                <a:latin typeface="+mn-lt"/>
              </a:rPr>
              <a:t>§ 10.89(c)(5) – Discourteous conduct before the Office</a:t>
            </a:r>
          </a:p>
          <a:p>
            <a:pPr lvl="1"/>
            <a:r>
              <a:rPr lang="en-US" altLang="en-US" dirty="0">
                <a:latin typeface="+mn-lt"/>
              </a:rPr>
              <a:t>37 C.F.R. </a:t>
            </a:r>
            <a:r>
              <a:rPr lang="en-US" dirty="0">
                <a:latin typeface="+mn-lt"/>
              </a:rPr>
              <a:t>§ 10.23(b)(5) – Conduct prejudicial to the administration of justice</a:t>
            </a:r>
          </a:p>
          <a:p>
            <a:pPr lvl="1"/>
            <a:r>
              <a:rPr lang="en-US" altLang="en-US" dirty="0">
                <a:latin typeface="+mn-lt"/>
              </a:rPr>
              <a:t>37 C.F.R. </a:t>
            </a:r>
            <a:r>
              <a:rPr lang="en-US" dirty="0">
                <a:latin typeface="+mn-lt"/>
              </a:rPr>
              <a:t>§ 11.18 – Certification upon filing of papers</a:t>
            </a:r>
            <a:endParaRPr lang="en-US" altLang="en-US" dirty="0">
              <a:latin typeface="+mn-lt"/>
            </a:endParaRPr>
          </a:p>
          <a:p>
            <a:pPr lvl="1"/>
            <a:endParaRPr lang="en-US" altLang="en-US" dirty="0"/>
          </a:p>
          <a:p>
            <a:endParaRPr lang="en-US" dirty="0"/>
          </a:p>
        </p:txBody>
      </p:sp>
      <p:sp>
        <p:nvSpPr>
          <p:cNvPr id="2" name="Title 1"/>
          <p:cNvSpPr>
            <a:spLocks noGrp="1"/>
          </p:cNvSpPr>
          <p:nvPr>
            <p:ph type="title"/>
          </p:nvPr>
        </p:nvSpPr>
        <p:spPr/>
        <p:txBody>
          <a:bodyPr/>
          <a:lstStyle/>
          <a:p>
            <a:r>
              <a:rPr lang="en-US"/>
              <a:t>Disreputable or gross misconduct</a:t>
            </a:r>
            <a:endParaRPr lang="en-US" dirty="0"/>
          </a:p>
        </p:txBody>
      </p:sp>
      <p:sp>
        <p:nvSpPr>
          <p:cNvPr id="4" name="Slide Number Placeholder 3"/>
          <p:cNvSpPr>
            <a:spLocks noGrp="1"/>
          </p:cNvSpPr>
          <p:nvPr>
            <p:ph type="sldNum" sz="quarter" idx="10"/>
          </p:nvPr>
        </p:nvSpPr>
        <p:spPr/>
        <p:txBody>
          <a:bodyPr/>
          <a:lstStyle/>
          <a:p>
            <a:pPr lvl="0"/>
            <a:fld id="{92DA454B-C859-4892-B9FA-68B588C9F547}" type="slidenum">
              <a:rPr lang="en-US" noProof="0" smtClean="0"/>
              <a:pPr lvl="0"/>
              <a:t>34</a:t>
            </a:fld>
            <a:endParaRPr lang="en-US" noProof="0" dirty="0"/>
          </a:p>
        </p:txBody>
      </p:sp>
    </p:spTree>
    <p:extLst>
      <p:ext uri="{BB962C8B-B14F-4D97-AF65-F5344CB8AC3E}">
        <p14:creationId xmlns:p14="http://schemas.microsoft.com/office/powerpoint/2010/main" val="39747215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34714"/>
            <a:ext cx="8229600" cy="3491345"/>
          </a:xfrm>
        </p:spPr>
        <p:txBody>
          <a:bodyPr>
            <a:normAutofit fontScale="55000" lnSpcReduction="20000"/>
          </a:bodyPr>
          <a:lstStyle/>
          <a:p>
            <a:pPr marL="0" indent="0">
              <a:buNone/>
            </a:pPr>
            <a:r>
              <a:rPr lang="en-US" sz="3600" b="1" i="1" dirty="0">
                <a:latin typeface="+mn-lt"/>
                <a:cs typeface="Segoe UI Light" panose="020B0502040204020203" pitchFamily="34" charset="0"/>
              </a:rPr>
              <a:t>In re </a:t>
            </a:r>
            <a:r>
              <a:rPr lang="en-US" sz="3600" b="1" i="1" dirty="0" err="1">
                <a:latin typeface="+mn-lt"/>
                <a:cs typeface="Segoe UI Light" panose="020B0502040204020203" pitchFamily="34" charset="0"/>
              </a:rPr>
              <a:t>Tassan</a:t>
            </a:r>
            <a:r>
              <a:rPr lang="en-US" sz="3600" dirty="0">
                <a:latin typeface="+mn-lt"/>
                <a:cs typeface="Segoe UI Light" panose="020B0502040204020203" pitchFamily="34" charset="0"/>
              </a:rPr>
              <a:t>, Proceeding No. D2003-10 (USPTO Sept. 8, 2003)</a:t>
            </a:r>
          </a:p>
          <a:p>
            <a:r>
              <a:rPr lang="en-US" dirty="0">
                <a:latin typeface="+mn-lt"/>
                <a:cs typeface="Segoe UI Light" panose="020B0502040204020203" pitchFamily="34" charset="0"/>
              </a:rPr>
              <a:t>Registered practitioner who became upset when a case was decided against his client, and left profane voicemails with TTAB judges.</a:t>
            </a:r>
          </a:p>
          <a:p>
            <a:r>
              <a:rPr lang="en-US" dirty="0">
                <a:latin typeface="+mn-lt"/>
                <a:cs typeface="Segoe UI Light" panose="020B0502040204020203" pitchFamily="34" charset="0"/>
              </a:rPr>
              <a:t>Called and apologized one week later; said he had the flu and was taking strong cough medicine.</a:t>
            </a:r>
          </a:p>
          <a:p>
            <a:r>
              <a:rPr lang="en-US" dirty="0">
                <a:latin typeface="+mn-lt"/>
                <a:cs typeface="Segoe UI Light" panose="020B0502040204020203" pitchFamily="34" charset="0"/>
              </a:rPr>
              <a:t>Also had a floral arrangement and an apology note sent to each judge.</a:t>
            </a:r>
          </a:p>
          <a:p>
            <a:r>
              <a:rPr lang="en-US" dirty="0">
                <a:latin typeface="+mn-lt"/>
                <a:cs typeface="Segoe UI Light" panose="020B0502040204020203" pitchFamily="34" charset="0"/>
              </a:rPr>
              <a:t>Mitigating factors: private practice for 20 years with no prior discipline; cooperated fully with OED; showed remorse and voluntary sought and received counseling for anger management. </a:t>
            </a:r>
          </a:p>
          <a:p>
            <a:r>
              <a:rPr lang="en-US" dirty="0">
                <a:latin typeface="+mn-lt"/>
                <a:cs typeface="Segoe UI Light" panose="020B0502040204020203" pitchFamily="34" charset="0"/>
              </a:rPr>
              <a:t>Settlement: Reprimanded and ordered to continue attending anger management and have no contact with Board judges for 2 years.</a:t>
            </a:r>
          </a:p>
          <a:p>
            <a:endParaRPr lang="en-US" dirty="0"/>
          </a:p>
        </p:txBody>
      </p:sp>
      <p:sp>
        <p:nvSpPr>
          <p:cNvPr id="2" name="Title 1"/>
          <p:cNvSpPr>
            <a:spLocks noGrp="1"/>
          </p:cNvSpPr>
          <p:nvPr>
            <p:ph type="title"/>
          </p:nvPr>
        </p:nvSpPr>
        <p:spPr/>
        <p:txBody>
          <a:bodyPr>
            <a:normAutofit/>
          </a:bodyPr>
          <a:lstStyle/>
          <a:p>
            <a:r>
              <a:rPr lang="en-US" dirty="0"/>
              <a:t>Disreputable or gross misconduct</a:t>
            </a:r>
          </a:p>
        </p:txBody>
      </p:sp>
      <p:sp>
        <p:nvSpPr>
          <p:cNvPr id="4" name="Slide Number Placeholder 3"/>
          <p:cNvSpPr>
            <a:spLocks noGrp="1"/>
          </p:cNvSpPr>
          <p:nvPr>
            <p:ph type="sldNum" sz="quarter" idx="10"/>
          </p:nvPr>
        </p:nvSpPr>
        <p:spPr/>
        <p:txBody>
          <a:bodyPr/>
          <a:lstStyle/>
          <a:p>
            <a:pPr lvl="0"/>
            <a:fld id="{92DA454B-C859-4892-B9FA-68B588C9F547}" type="slidenum">
              <a:rPr lang="en-US" noProof="0" smtClean="0"/>
              <a:pPr lvl="0"/>
              <a:t>35</a:t>
            </a:fld>
            <a:endParaRPr lang="en-US" noProof="0" dirty="0"/>
          </a:p>
        </p:txBody>
      </p:sp>
    </p:spTree>
    <p:extLst>
      <p:ext uri="{BB962C8B-B14F-4D97-AF65-F5344CB8AC3E}">
        <p14:creationId xmlns:p14="http://schemas.microsoft.com/office/powerpoint/2010/main" val="42295291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58679"/>
            <a:ext cx="8229600" cy="3296093"/>
          </a:xfrm>
        </p:spPr>
        <p:txBody>
          <a:bodyPr>
            <a:noAutofit/>
          </a:bodyPr>
          <a:lstStyle/>
          <a:p>
            <a:pPr>
              <a:lnSpc>
                <a:spcPct val="107000"/>
              </a:lnSpc>
              <a:spcBef>
                <a:spcPts val="0"/>
              </a:spcBef>
              <a:spcAft>
                <a:spcPts val="800"/>
              </a:spcAft>
            </a:pPr>
            <a:r>
              <a:rPr lang="en-US" sz="1800" dirty="0">
                <a:latin typeface="Segoe UI "/>
              </a:rPr>
              <a:t>Practitioner referred to patent examiner as “delusional,” that he </a:t>
            </a:r>
            <a:r>
              <a:rPr lang="en-US" sz="1800" dirty="0">
                <a:latin typeface="Segoe UI "/>
                <a:ea typeface="Calibri" panose="020F0502020204030204" pitchFamily="34" charset="0"/>
                <a:cs typeface="Times New Roman" panose="02020603050405020304" pitchFamily="18" charset="0"/>
              </a:rPr>
              <a:t>“will publish examiner’s statements … along with assessment of their adequacy by a certified psychologist/MD, on Internet/You [T]ube …” and that he will report his “public safety and mental health concerns [about the examiner] to Office of Human Resources of [the] USPTO.”</a:t>
            </a:r>
          </a:p>
          <a:p>
            <a:pPr>
              <a:lnSpc>
                <a:spcPct val="107000"/>
              </a:lnSpc>
              <a:spcBef>
                <a:spcPts val="0"/>
              </a:spcBef>
              <a:spcAft>
                <a:spcPts val="800"/>
              </a:spcAft>
            </a:pPr>
            <a:r>
              <a:rPr lang="en-US" sz="1800" dirty="0">
                <a:latin typeface="Segoe UI "/>
                <a:ea typeface="Calibri" panose="020F0502020204030204" pitchFamily="34" charset="0"/>
                <a:cs typeface="Times New Roman" panose="02020603050405020304" pitchFamily="18" charset="0"/>
              </a:rPr>
              <a:t>Practitioner accused examiner of “irrational statements, delusions/hallucinations,” and stated that examiner “could become a t[h]reat for himself if such confusions/hallucinations or delusions happen at driving a car, operating an elevator, …”</a:t>
            </a:r>
          </a:p>
          <a:p>
            <a:endParaRPr lang="en-US" dirty="0"/>
          </a:p>
        </p:txBody>
      </p:sp>
      <p:sp>
        <p:nvSpPr>
          <p:cNvPr id="2" name="Title 1"/>
          <p:cNvSpPr>
            <a:spLocks noGrp="1"/>
          </p:cNvSpPr>
          <p:nvPr>
            <p:ph type="title"/>
          </p:nvPr>
        </p:nvSpPr>
        <p:spPr>
          <a:xfrm>
            <a:off x="457200" y="281354"/>
            <a:ext cx="8229600" cy="406218"/>
          </a:xfrm>
        </p:spPr>
        <p:txBody>
          <a:bodyPr>
            <a:noAutofit/>
          </a:bodyPr>
          <a:lstStyle/>
          <a:p>
            <a:r>
              <a:rPr lang="en-US" sz="3200" dirty="0">
                <a:latin typeface="Segoe UI" pitchFamily="34" charset="0"/>
              </a:rPr>
              <a:t>Other examples of disreputable or gross misconduct</a:t>
            </a:r>
            <a:endParaRPr lang="en-US" sz="3200" dirty="0"/>
          </a:p>
        </p:txBody>
      </p:sp>
      <p:sp>
        <p:nvSpPr>
          <p:cNvPr id="4" name="Slide Number Placeholder 3"/>
          <p:cNvSpPr>
            <a:spLocks noGrp="1"/>
          </p:cNvSpPr>
          <p:nvPr>
            <p:ph type="sldNum"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2DA454B-C859-4892-B9FA-68B588C9F547}" type="slidenum">
              <a:rPr kumimoji="0" lang="en-US" sz="800" b="0" i="0" u="none" strike="noStrike" kern="1200" cap="none" spc="0" normalizeH="0" baseline="0" noProof="0" smtClean="0">
                <a:ln>
                  <a:noFill/>
                </a:ln>
                <a:solidFill>
                  <a:prstClr val="black"/>
                </a:solidFill>
                <a:effectLst/>
                <a:uLnTx/>
                <a:uFillTx/>
                <a:latin typeface="Segoe U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36</a:t>
            </a:fld>
            <a:endParaRPr kumimoji="0" lang="en-US" sz="8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20910109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85925"/>
            <a:ext cx="8229600" cy="3261760"/>
          </a:xfrm>
        </p:spPr>
        <p:txBody>
          <a:bodyPr>
            <a:noAutofit/>
          </a:bodyPr>
          <a:lstStyle/>
          <a:p>
            <a:pPr>
              <a:lnSpc>
                <a:spcPct val="107000"/>
              </a:lnSpc>
              <a:spcBef>
                <a:spcPts val="0"/>
              </a:spcBef>
              <a:spcAft>
                <a:spcPts val="800"/>
              </a:spcAft>
            </a:pPr>
            <a:r>
              <a:rPr lang="en-US" sz="1800" dirty="0">
                <a:latin typeface="Segoe UI "/>
                <a:ea typeface="Calibri" panose="020F0502020204030204" pitchFamily="34" charset="0"/>
                <a:cs typeface="Times New Roman" panose="02020603050405020304" pitchFamily="18" charset="0"/>
              </a:rPr>
              <a:t>Practitioner left a voicemail message, asking that the interlocutory call him back “so I don’t have to file another identical motion  … that you’ll probably kick back again for fear that maybe you’d have to work,” and “[m]aybe that’s too much to ask of a government official but I don’t think so.”</a:t>
            </a:r>
          </a:p>
          <a:p>
            <a:pPr>
              <a:lnSpc>
                <a:spcPct val="107000"/>
              </a:lnSpc>
              <a:spcBef>
                <a:spcPts val="0"/>
              </a:spcBef>
              <a:spcAft>
                <a:spcPts val="800"/>
              </a:spcAft>
            </a:pPr>
            <a:r>
              <a:rPr lang="en-US" sz="1800" dirty="0">
                <a:latin typeface="Segoe UI "/>
                <a:ea typeface="Calibri" panose="020F0502020204030204" pitchFamily="34" charset="0"/>
                <a:cs typeface="Times New Roman" panose="02020603050405020304" pitchFamily="18" charset="0"/>
              </a:rPr>
              <a:t>Practitioner accused the interlocutory of “posturing and drama,” and closed his voicemail message with “when an examiner sits in an ivory tower and seems to have a greater perception of a case in which she [has] (sic) simply refused to look at the facts or circumstances and rather would like to sling mud, then that gets under my ire,” and stated that “when you’re able to calm down, [then] (sic) you can call me and act respectfully and appropriately instead of mudslinging or otherwise threatening counsel who’s simply trying to do his job ….”</a:t>
            </a:r>
          </a:p>
          <a:p>
            <a:pPr marL="0" marR="0">
              <a:lnSpc>
                <a:spcPct val="107000"/>
              </a:lnSpc>
              <a:spcBef>
                <a:spcPts val="0"/>
              </a:spcBef>
              <a:spcAft>
                <a:spcPts val="800"/>
              </a:spcAft>
            </a:pP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US" sz="24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2" name="Title 1"/>
          <p:cNvSpPr>
            <a:spLocks noGrp="1"/>
          </p:cNvSpPr>
          <p:nvPr>
            <p:ph type="title"/>
          </p:nvPr>
        </p:nvSpPr>
        <p:spPr>
          <a:xfrm>
            <a:off x="457200" y="281353"/>
            <a:ext cx="8229600" cy="772343"/>
          </a:xfrm>
        </p:spPr>
        <p:txBody>
          <a:bodyPr>
            <a:noAutofit/>
          </a:bodyPr>
          <a:lstStyle/>
          <a:p>
            <a:r>
              <a:rPr lang="en-US" sz="3200" dirty="0">
                <a:latin typeface="Segoe UI" pitchFamily="34" charset="0"/>
              </a:rPr>
              <a:t>Other examples of disreputable or gross misconduct</a:t>
            </a:r>
            <a:endParaRPr lang="en-US" sz="3200" i="1" dirty="0"/>
          </a:p>
        </p:txBody>
      </p:sp>
      <p:sp>
        <p:nvSpPr>
          <p:cNvPr id="4" name="Slide Number Placeholder 3"/>
          <p:cNvSpPr>
            <a:spLocks noGrp="1"/>
          </p:cNvSpPr>
          <p:nvPr>
            <p:ph type="sldNum"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2DA454B-C859-4892-B9FA-68B588C9F547}" type="slidenum">
              <a:rPr kumimoji="0" lang="en-US" sz="800" b="0" i="0" u="none" strike="noStrike" kern="1200" cap="none" spc="0" normalizeH="0" baseline="0" noProof="0" smtClean="0">
                <a:ln>
                  <a:noFill/>
                </a:ln>
                <a:solidFill>
                  <a:prstClr val="black"/>
                </a:solidFill>
                <a:effectLst/>
                <a:uLnTx/>
                <a:uFillTx/>
                <a:latin typeface="Segoe U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37</a:t>
            </a:fld>
            <a:endParaRPr kumimoji="0" lang="en-US" sz="8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4508263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00213"/>
            <a:ext cx="8229600" cy="3162409"/>
          </a:xfrm>
        </p:spPr>
        <p:txBody>
          <a:bodyPr>
            <a:noAutofit/>
          </a:bodyPr>
          <a:lstStyle/>
          <a:p>
            <a:pPr>
              <a:lnSpc>
                <a:spcPct val="107000"/>
              </a:lnSpc>
              <a:spcBef>
                <a:spcPts val="0"/>
              </a:spcBef>
              <a:spcAft>
                <a:spcPts val="800"/>
              </a:spcAft>
            </a:pPr>
            <a:r>
              <a:rPr lang="en-US" sz="1800" dirty="0">
                <a:latin typeface="+mn-lt"/>
                <a:ea typeface="Calibri" panose="020F0502020204030204" pitchFamily="34" charset="0"/>
                <a:cs typeface="Times New Roman" panose="02020603050405020304" pitchFamily="18" charset="0"/>
              </a:rPr>
              <a:t>When he spoke to another interlocutory, practitioner was “in a rage and screamed at him” and to another, he yelled and told the interlocutory “how awful [you] all are” and “how terrible all government workers are.”</a:t>
            </a:r>
          </a:p>
          <a:p>
            <a:pPr>
              <a:lnSpc>
                <a:spcPct val="107000"/>
              </a:lnSpc>
              <a:spcBef>
                <a:spcPts val="0"/>
              </a:spcBef>
              <a:spcAft>
                <a:spcPts val="800"/>
              </a:spcAft>
            </a:pPr>
            <a:r>
              <a:rPr lang="en-US" sz="1800" dirty="0">
                <a:latin typeface="+mn-lt"/>
                <a:ea typeface="Calibri" panose="020F0502020204030204" pitchFamily="34" charset="0"/>
                <a:cs typeface="Times New Roman" panose="02020603050405020304" pitchFamily="18" charset="0"/>
              </a:rPr>
              <a:t>While yelling at an interlocutory over the phone, Practitioner also claimed to be a friend of Judge Rogers and that he should receive special treatment, and again attacked the character of PTO employees, and demanded that the interlocutory on his case be replaced.  Another instance, after yelling at the interlocutory, he hung up on her.</a:t>
            </a:r>
          </a:p>
          <a:p>
            <a:pPr marR="0">
              <a:lnSpc>
                <a:spcPct val="107000"/>
              </a:lnSpc>
              <a:spcBef>
                <a:spcPts val="0"/>
              </a:spcBef>
              <a:spcAft>
                <a:spcPts val="800"/>
              </a:spcAft>
              <a:buFont typeface="Arial" panose="020B0604020202020204" pitchFamily="34" charset="0"/>
              <a:buChar char="•"/>
            </a:pPr>
            <a:endParaRPr lang="en-US" sz="1800" dirty="0">
              <a:latin typeface="Segoe Light"/>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US" sz="24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2" name="Title 1"/>
          <p:cNvSpPr>
            <a:spLocks noGrp="1"/>
          </p:cNvSpPr>
          <p:nvPr>
            <p:ph type="title"/>
          </p:nvPr>
        </p:nvSpPr>
        <p:spPr>
          <a:xfrm>
            <a:off x="457200" y="281354"/>
            <a:ext cx="8229600" cy="604911"/>
          </a:xfrm>
        </p:spPr>
        <p:txBody>
          <a:bodyPr>
            <a:noAutofit/>
          </a:bodyPr>
          <a:lstStyle/>
          <a:p>
            <a:r>
              <a:rPr lang="en-US" sz="3200" dirty="0">
                <a:latin typeface="Segoe UI" pitchFamily="34" charset="0"/>
              </a:rPr>
              <a:t>Other examples of disreputable or gross misconduct</a:t>
            </a:r>
            <a:endParaRPr lang="en-US" sz="3200" i="1" dirty="0"/>
          </a:p>
        </p:txBody>
      </p:sp>
      <p:sp>
        <p:nvSpPr>
          <p:cNvPr id="4" name="Slide Number Placeholder 3"/>
          <p:cNvSpPr>
            <a:spLocks noGrp="1"/>
          </p:cNvSpPr>
          <p:nvPr>
            <p:ph type="sldNum"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2DA454B-C859-4892-B9FA-68B588C9F547}" type="slidenum">
              <a:rPr kumimoji="0" lang="en-US" sz="800" b="0" i="0" u="none" strike="noStrike" kern="1200" cap="none" spc="0" normalizeH="0" baseline="0" noProof="0" smtClean="0">
                <a:ln>
                  <a:noFill/>
                </a:ln>
                <a:solidFill>
                  <a:prstClr val="black"/>
                </a:solidFill>
                <a:effectLst/>
                <a:uLnTx/>
                <a:uFillTx/>
                <a:latin typeface="Segoe U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38</a:t>
            </a:fld>
            <a:endParaRPr kumimoji="0" lang="en-US" sz="8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32882160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latin typeface="+mn-lt"/>
                <a:cs typeface="Segoe UI Light" panose="020B0502040204020203" pitchFamily="34" charset="0"/>
                <a:hlinkClick r:id="rId3"/>
              </a:rPr>
              <a:t>foiadocuments.uspto.gov/</a:t>
            </a:r>
            <a:r>
              <a:rPr lang="en-US" dirty="0" err="1">
                <a:latin typeface="+mn-lt"/>
                <a:cs typeface="Segoe UI Light" panose="020B0502040204020203" pitchFamily="34" charset="0"/>
                <a:hlinkClick r:id="rId3"/>
              </a:rPr>
              <a:t>oed</a:t>
            </a:r>
            <a:r>
              <a:rPr lang="en-US" dirty="0">
                <a:latin typeface="+mn-lt"/>
                <a:cs typeface="Segoe UI Light" panose="020B0502040204020203" pitchFamily="34" charset="0"/>
                <a:hlinkClick r:id="rId3"/>
              </a:rPr>
              <a:t>/</a:t>
            </a:r>
            <a:r>
              <a:rPr lang="en-US" dirty="0">
                <a:latin typeface="+mn-lt"/>
                <a:cs typeface="Segoe UI Light" panose="020B0502040204020203" pitchFamily="34" charset="0"/>
              </a:rPr>
              <a:t> </a:t>
            </a:r>
          </a:p>
          <a:p>
            <a:r>
              <a:rPr lang="en-US" altLang="en-US" dirty="0">
                <a:latin typeface="+mn-lt"/>
                <a:cs typeface="Segoe UI Light" panose="020B0502040204020203" pitchFamily="34" charset="0"/>
              </a:rPr>
              <a:t>Official Gazette for Trademarks:</a:t>
            </a:r>
          </a:p>
          <a:p>
            <a:pPr lvl="1"/>
            <a:r>
              <a:rPr lang="en-US" altLang="en-US" dirty="0">
                <a:latin typeface="+mn-lt"/>
                <a:hlinkClick r:id="rId4"/>
              </a:rPr>
              <a:t>www.uspto.gov/learning-and-resources/official-gazette/trademark-official-gazette-tmog</a:t>
            </a:r>
            <a:endParaRPr lang="en-US" altLang="en-US" dirty="0">
              <a:latin typeface="+mn-lt"/>
            </a:endParaRPr>
          </a:p>
          <a:p>
            <a:endParaRPr lang="en-US" altLang="en-US" dirty="0">
              <a:latin typeface="+mn-lt"/>
            </a:endParaRPr>
          </a:p>
          <a:p>
            <a:endParaRPr lang="en-US" dirty="0">
              <a:latin typeface="+mn-lt"/>
            </a:endParaRPr>
          </a:p>
        </p:txBody>
      </p:sp>
      <p:sp>
        <p:nvSpPr>
          <p:cNvPr id="2" name="Title 1"/>
          <p:cNvSpPr>
            <a:spLocks noGrp="1"/>
          </p:cNvSpPr>
          <p:nvPr>
            <p:ph type="title"/>
          </p:nvPr>
        </p:nvSpPr>
        <p:spPr/>
        <p:txBody>
          <a:bodyPr>
            <a:normAutofit fontScale="90000"/>
          </a:bodyPr>
          <a:lstStyle/>
          <a:p>
            <a:r>
              <a:rPr lang="en-US" altLang="en-US"/>
              <a:t>Decisions imposing public discipline available in “FOIA Reading Room”</a:t>
            </a:r>
            <a:endParaRPr lang="en-US" dirty="0"/>
          </a:p>
        </p:txBody>
      </p:sp>
      <p:sp>
        <p:nvSpPr>
          <p:cNvPr id="4" name="Slide Number Placeholder 3"/>
          <p:cNvSpPr>
            <a:spLocks noGrp="1"/>
          </p:cNvSpPr>
          <p:nvPr>
            <p:ph type="sldNum" sz="quarter" idx="10"/>
          </p:nvPr>
        </p:nvSpPr>
        <p:spPr/>
        <p:txBody>
          <a:bodyPr/>
          <a:lstStyle/>
          <a:p>
            <a:fld id="{92DA454B-C859-4892-B9FA-68B588C9F547}" type="slidenum">
              <a:rPr lang="en-US" smtClean="0"/>
              <a:pPr/>
              <a:t>39</a:t>
            </a:fld>
            <a:endParaRPr lang="en-US" dirty="0"/>
          </a:p>
        </p:txBody>
      </p:sp>
    </p:spTree>
    <p:extLst>
      <p:ext uri="{BB962C8B-B14F-4D97-AF65-F5344CB8AC3E}">
        <p14:creationId xmlns:p14="http://schemas.microsoft.com/office/powerpoint/2010/main" val="12293657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76326"/>
            <a:ext cx="8229600" cy="4157526"/>
          </a:xfrm>
        </p:spPr>
        <p:txBody>
          <a:bodyPr>
            <a:normAutofit/>
          </a:bodyPr>
          <a:lstStyle/>
          <a:p>
            <a:r>
              <a:rPr lang="en-US" sz="2600" b="1" dirty="0">
                <a:latin typeface="+mn-lt"/>
                <a:cs typeface="Segoe UI Light" panose="020B0502040204020203" pitchFamily="34" charset="0"/>
              </a:rPr>
              <a:t>Pro Bono programs:</a:t>
            </a:r>
          </a:p>
          <a:p>
            <a:pPr lvl="1"/>
            <a:r>
              <a:rPr lang="en-US" dirty="0">
                <a:latin typeface="+mn-lt"/>
              </a:rPr>
              <a:t>Law School Clinic Certification Program; and</a:t>
            </a:r>
          </a:p>
          <a:p>
            <a:pPr lvl="1"/>
            <a:r>
              <a:rPr lang="en-US" dirty="0">
                <a:latin typeface="+mn-lt"/>
              </a:rPr>
              <a:t>Patent Pro Bono Program</a:t>
            </a:r>
          </a:p>
          <a:p>
            <a:r>
              <a:rPr lang="en-US" sz="2600" b="1" dirty="0">
                <a:latin typeface="+mn-lt"/>
                <a:cs typeface="Segoe UI Light" panose="020B0502040204020203" pitchFamily="34" charset="0"/>
              </a:rPr>
              <a:t>Outreach:</a:t>
            </a:r>
          </a:p>
          <a:p>
            <a:pPr lvl="1"/>
            <a:r>
              <a:rPr lang="en-US" dirty="0">
                <a:latin typeface="+mn-lt"/>
              </a:rPr>
              <a:t>Speaking engagements: CLE, roundtables/panels, diversion, pro bono, recent rulemaking, etc.</a:t>
            </a:r>
          </a:p>
          <a:p>
            <a:pPr marL="457200" lvl="1" indent="0">
              <a:buNone/>
            </a:pPr>
            <a:endParaRPr lang="en-US" dirty="0">
              <a:latin typeface="+mn-lt"/>
            </a:endParaRPr>
          </a:p>
          <a:p>
            <a:endParaRPr lang="en-US" dirty="0"/>
          </a:p>
        </p:txBody>
      </p:sp>
      <p:sp>
        <p:nvSpPr>
          <p:cNvPr id="2" name="Title 1"/>
          <p:cNvSpPr>
            <a:spLocks noGrp="1"/>
          </p:cNvSpPr>
          <p:nvPr>
            <p:ph type="title"/>
          </p:nvPr>
        </p:nvSpPr>
        <p:spPr/>
        <p:txBody>
          <a:bodyPr/>
          <a:lstStyle/>
          <a:p>
            <a:r>
              <a:rPr lang="en-US" dirty="0"/>
              <a:t>OED: Other functions</a:t>
            </a:r>
          </a:p>
        </p:txBody>
      </p:sp>
      <p:sp>
        <p:nvSpPr>
          <p:cNvPr id="5" name="Slide Number Placeholder 3"/>
          <p:cNvSpPr>
            <a:spLocks noGrp="1"/>
          </p:cNvSpPr>
          <p:nvPr>
            <p:ph type="sldNum" sz="quarter" idx="10"/>
          </p:nvPr>
        </p:nvSpPr>
        <p:spPr/>
        <p:txBody>
          <a:bodyPr/>
          <a:lstStyle/>
          <a:p>
            <a:fld id="{92DA454B-C859-4892-B9FA-68B588C9F547}" type="slidenum">
              <a:rPr lang="en-US" smtClean="0"/>
              <a:pPr/>
              <a:t>4</a:t>
            </a:fld>
            <a:endParaRPr lang="en-US" dirty="0"/>
          </a:p>
        </p:txBody>
      </p:sp>
    </p:spTree>
    <p:extLst>
      <p:ext uri="{BB962C8B-B14F-4D97-AF65-F5344CB8AC3E}">
        <p14:creationId xmlns:p14="http://schemas.microsoft.com/office/powerpoint/2010/main" val="180420284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p:txBody>
          <a:bodyPr/>
          <a:lstStyle/>
          <a:p>
            <a:r>
              <a:rPr lang="en-US"/>
              <a:t>571-272-4097</a:t>
            </a:r>
            <a:endParaRPr lang="en-US" dirty="0"/>
          </a:p>
        </p:txBody>
      </p:sp>
      <p:sp>
        <p:nvSpPr>
          <p:cNvPr id="5" name="Text Placeholder 4"/>
          <p:cNvSpPr>
            <a:spLocks noGrp="1"/>
          </p:cNvSpPr>
          <p:nvPr>
            <p:ph type="body" sz="quarter" idx="10"/>
          </p:nvPr>
        </p:nvSpPr>
        <p:spPr/>
        <p:txBody>
          <a:bodyPr/>
          <a:lstStyle/>
          <a:p>
            <a:r>
              <a:rPr lang="en-US"/>
              <a:t>OED</a:t>
            </a:r>
            <a:endParaRPr lang="en-US" dirty="0"/>
          </a:p>
        </p:txBody>
      </p:sp>
    </p:spTree>
    <p:extLst>
      <p:ext uri="{BB962C8B-B14F-4D97-AF65-F5344CB8AC3E}">
        <p14:creationId xmlns:p14="http://schemas.microsoft.com/office/powerpoint/2010/main" val="6313300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55000" lnSpcReduction="20000"/>
          </a:bodyPr>
          <a:lstStyle/>
          <a:p>
            <a:r>
              <a:rPr lang="en-US" dirty="0">
                <a:latin typeface="+mn-lt"/>
                <a:cs typeface="Segoe UI Light" panose="020B0502040204020203" pitchFamily="34" charset="0"/>
              </a:rPr>
              <a:t>Activities that constitute practice before the USPTO are broadly defined in        37 C.F.R. §§ 11.5(b) and 11.14</a:t>
            </a:r>
          </a:p>
          <a:p>
            <a:pPr lvl="1"/>
            <a:r>
              <a:rPr lang="en-US" dirty="0">
                <a:latin typeface="+mn-lt"/>
              </a:rPr>
              <a:t>Includes communicating with and advising a client concerning matters pending or contemplated to be presented before the USPTO (37 C.F.R. § 11.5(b));</a:t>
            </a:r>
          </a:p>
          <a:p>
            <a:pPr lvl="1"/>
            <a:r>
              <a:rPr lang="en-US" dirty="0">
                <a:latin typeface="+mn-lt"/>
              </a:rPr>
              <a:t>Consulting with or giving advice to a client in contemplation of filing a </a:t>
            </a:r>
            <a:r>
              <a:rPr lang="en-US" b="1" dirty="0">
                <a:latin typeface="+mn-lt"/>
              </a:rPr>
              <a:t>patent application </a:t>
            </a:r>
            <a:r>
              <a:rPr lang="en-US" dirty="0">
                <a:latin typeface="+mn-lt"/>
              </a:rPr>
              <a:t>or other document with the USPTO (37 C.F.R. § 11.5(b)(1)); or</a:t>
            </a:r>
          </a:p>
          <a:p>
            <a:pPr lvl="1"/>
            <a:r>
              <a:rPr lang="en-US" dirty="0">
                <a:latin typeface="+mn-lt"/>
              </a:rPr>
              <a:t>Consulting with or giving advice to a client in contemplation of filing a </a:t>
            </a:r>
            <a:r>
              <a:rPr lang="en-US" b="1" dirty="0">
                <a:latin typeface="+mn-lt"/>
              </a:rPr>
              <a:t>trademark application </a:t>
            </a:r>
            <a:r>
              <a:rPr lang="en-US" dirty="0">
                <a:latin typeface="+mn-lt"/>
              </a:rPr>
              <a:t>or other document with the USPTO (37 C.F.R. § 11.5(b)(2)).</a:t>
            </a:r>
          </a:p>
          <a:p>
            <a:pPr lvl="1"/>
            <a:r>
              <a:rPr lang="en-US" dirty="0">
                <a:latin typeface="+mn-lt"/>
              </a:rPr>
              <a:t>Nothing in this section (37 C.F.R. § 11.5(b)) proscribes a practitioner from employing or retaining non-practitioner assistants under the supervision of the practitioner to assist the practitioner in matters pending or contemplated to be presented before the USPTO. </a:t>
            </a:r>
          </a:p>
          <a:p>
            <a:pPr lvl="1"/>
            <a:r>
              <a:rPr lang="en-US" i="1" dirty="0">
                <a:latin typeface="+mn-lt"/>
              </a:rPr>
              <a:t>See also </a:t>
            </a:r>
            <a:r>
              <a:rPr lang="en-US" dirty="0">
                <a:latin typeface="+mn-lt"/>
              </a:rPr>
              <a:t>37 C.F.R. § 11.14 for details regarding individuals who may practice before the USPTO in trademark and other non-patent matters.</a:t>
            </a:r>
          </a:p>
        </p:txBody>
      </p:sp>
      <p:sp>
        <p:nvSpPr>
          <p:cNvPr id="2" name="Title 1"/>
          <p:cNvSpPr>
            <a:spLocks noGrp="1"/>
          </p:cNvSpPr>
          <p:nvPr>
            <p:ph type="title"/>
          </p:nvPr>
        </p:nvSpPr>
        <p:spPr/>
        <p:txBody>
          <a:bodyPr/>
          <a:lstStyle/>
          <a:p>
            <a:r>
              <a:rPr lang="en-US"/>
              <a:t>Practice before the USPTO</a:t>
            </a:r>
            <a:endParaRPr lang="en-US" dirty="0"/>
          </a:p>
        </p:txBody>
      </p:sp>
      <p:sp>
        <p:nvSpPr>
          <p:cNvPr id="5" name="Slide Number Placeholder 3"/>
          <p:cNvSpPr>
            <a:spLocks noGrp="1"/>
          </p:cNvSpPr>
          <p:nvPr>
            <p:ph type="sldNum" sz="quarter" idx="10"/>
          </p:nvPr>
        </p:nvSpPr>
        <p:spPr/>
        <p:txBody>
          <a:bodyPr/>
          <a:lstStyle/>
          <a:p>
            <a:fld id="{92DA454B-C859-4892-B9FA-68B588C9F547}" type="slidenum">
              <a:rPr lang="en-US" smtClean="0"/>
              <a:pPr/>
              <a:t>5</a:t>
            </a:fld>
            <a:endParaRPr lang="en-US" dirty="0"/>
          </a:p>
        </p:txBody>
      </p:sp>
    </p:spTree>
    <p:extLst>
      <p:ext uri="{BB962C8B-B14F-4D97-AF65-F5344CB8AC3E}">
        <p14:creationId xmlns:p14="http://schemas.microsoft.com/office/powerpoint/2010/main" val="22963077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62500" lnSpcReduction="20000"/>
          </a:bodyPr>
          <a:lstStyle/>
          <a:p>
            <a:r>
              <a:rPr lang="en-US" dirty="0">
                <a:latin typeface="+mn-lt"/>
                <a:cs typeface="Segoe UI Light" panose="020B0502040204020203" pitchFamily="34" charset="0"/>
              </a:rPr>
              <a:t>Mission: Protect the public and the integrity of the patent and trademark systems.</a:t>
            </a:r>
          </a:p>
          <a:p>
            <a:r>
              <a:rPr lang="en-US" dirty="0">
                <a:latin typeface="+mn-lt"/>
                <a:cs typeface="Segoe UI Light" panose="020B0502040204020203" pitchFamily="34" charset="0"/>
              </a:rPr>
              <a:t>Statutory authority:</a:t>
            </a:r>
          </a:p>
          <a:p>
            <a:pPr lvl="1"/>
            <a:r>
              <a:rPr lang="en-US" dirty="0">
                <a:latin typeface="+mn-lt"/>
              </a:rPr>
              <a:t>35 U.S.C. §§ 2(b)(2)(D) and 32. </a:t>
            </a:r>
          </a:p>
          <a:p>
            <a:r>
              <a:rPr lang="en-US" dirty="0">
                <a:latin typeface="+mn-lt"/>
                <a:cs typeface="Segoe UI Light" panose="020B0502040204020203" pitchFamily="34" charset="0"/>
              </a:rPr>
              <a:t>Disciplinary jurisdiction (37 C.F.R. § 11.19)</a:t>
            </a:r>
          </a:p>
          <a:p>
            <a:pPr lvl="1"/>
            <a:r>
              <a:rPr lang="en-US" dirty="0">
                <a:latin typeface="+mn-lt"/>
              </a:rPr>
              <a:t>All practitioners engaged in practice before the USPTO; and</a:t>
            </a:r>
          </a:p>
          <a:p>
            <a:pPr lvl="1"/>
            <a:r>
              <a:rPr lang="en-US" dirty="0">
                <a:latin typeface="+mn-lt"/>
              </a:rPr>
              <a:t>Non-practitioners who engage in or offer to engage in practice before the USPTO.</a:t>
            </a:r>
          </a:p>
          <a:p>
            <a:r>
              <a:rPr lang="en-US" dirty="0">
                <a:latin typeface="+mn-lt"/>
                <a:cs typeface="Segoe UI Light" panose="020B0502040204020203" pitchFamily="34" charset="0"/>
              </a:rPr>
              <a:t>Governing regulations:</a:t>
            </a:r>
          </a:p>
          <a:p>
            <a:pPr lvl="1"/>
            <a:r>
              <a:rPr lang="en-US" dirty="0">
                <a:latin typeface="+mn-lt"/>
              </a:rPr>
              <a:t>USPTO Rules of Professional Conduct 37 C.F.R. §§ 11.101-11.901; and</a:t>
            </a:r>
          </a:p>
          <a:p>
            <a:pPr lvl="1"/>
            <a:r>
              <a:rPr lang="en-US" dirty="0">
                <a:latin typeface="+mn-lt"/>
              </a:rPr>
              <a:t>Procedural rules: 37 C.F.R. §§ 11.19-11.60</a:t>
            </a:r>
          </a:p>
          <a:p>
            <a:pPr lvl="1"/>
            <a:endParaRPr lang="en-US" dirty="0"/>
          </a:p>
          <a:p>
            <a:pPr lvl="1"/>
            <a:endParaRPr lang="en-US" dirty="0"/>
          </a:p>
          <a:p>
            <a:endParaRPr lang="en-US" dirty="0"/>
          </a:p>
        </p:txBody>
      </p:sp>
      <p:sp>
        <p:nvSpPr>
          <p:cNvPr id="2" name="Title 1"/>
          <p:cNvSpPr>
            <a:spLocks noGrp="1"/>
          </p:cNvSpPr>
          <p:nvPr>
            <p:ph type="title"/>
          </p:nvPr>
        </p:nvSpPr>
        <p:spPr/>
        <p:txBody>
          <a:bodyPr/>
          <a:lstStyle/>
          <a:p>
            <a:r>
              <a:rPr lang="en-US" dirty="0"/>
              <a:t>OED: Discipline</a:t>
            </a:r>
          </a:p>
        </p:txBody>
      </p:sp>
      <p:sp>
        <p:nvSpPr>
          <p:cNvPr id="5" name="Slide Number Placeholder 3"/>
          <p:cNvSpPr>
            <a:spLocks noGrp="1"/>
          </p:cNvSpPr>
          <p:nvPr>
            <p:ph type="sldNum" sz="quarter" idx="10"/>
          </p:nvPr>
        </p:nvSpPr>
        <p:spPr/>
        <p:txBody>
          <a:bodyPr/>
          <a:lstStyle/>
          <a:p>
            <a:fld id="{92DA454B-C859-4892-B9FA-68B588C9F547}" type="slidenum">
              <a:rPr lang="en-US" smtClean="0"/>
              <a:pPr/>
              <a:t>6</a:t>
            </a:fld>
            <a:endParaRPr lang="en-US" dirty="0"/>
          </a:p>
        </p:txBody>
      </p:sp>
    </p:spTree>
    <p:extLst>
      <p:ext uri="{BB962C8B-B14F-4D97-AF65-F5344CB8AC3E}">
        <p14:creationId xmlns:p14="http://schemas.microsoft.com/office/powerpoint/2010/main" val="25516726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53070"/>
            <a:ext cx="8229600" cy="4065451"/>
          </a:xfrm>
        </p:spPr>
        <p:txBody>
          <a:bodyPr>
            <a:normAutofit fontScale="55000" lnSpcReduction="20000"/>
          </a:bodyPr>
          <a:lstStyle/>
          <a:p>
            <a:r>
              <a:rPr lang="en-US" dirty="0">
                <a:latin typeface="+mn-lt"/>
                <a:cs typeface="Segoe UI Light" panose="020B0502040204020203" pitchFamily="34" charset="0"/>
              </a:rPr>
              <a:t>OED investigation begins with receipt of a grievance by the OED Director.</a:t>
            </a:r>
          </a:p>
          <a:p>
            <a:pPr lvl="1"/>
            <a:r>
              <a:rPr lang="en-US" dirty="0">
                <a:latin typeface="+mn-lt"/>
              </a:rPr>
              <a:t>Grievance: a written submission from any source received by the OED Director that presents possible grounds for discipline of a specified practitioner. </a:t>
            </a:r>
            <a:r>
              <a:rPr lang="en-US" i="1" dirty="0">
                <a:latin typeface="+mn-lt"/>
              </a:rPr>
              <a:t>See</a:t>
            </a:r>
            <a:r>
              <a:rPr lang="en-US" dirty="0">
                <a:latin typeface="+mn-lt"/>
              </a:rPr>
              <a:t> 37 C.F.R. § 11.1.</a:t>
            </a:r>
          </a:p>
          <a:p>
            <a:pPr lvl="1"/>
            <a:r>
              <a:rPr lang="en-US" altLang="en-US" dirty="0">
                <a:latin typeface="+mn-lt"/>
              </a:rPr>
              <a:t>Self-reporting is often considered as a mitigating factor in the disciplinary process.</a:t>
            </a:r>
            <a:endParaRPr lang="en-US" dirty="0">
              <a:latin typeface="+mn-lt"/>
            </a:endParaRPr>
          </a:p>
          <a:p>
            <a:r>
              <a:rPr lang="en-US" dirty="0">
                <a:latin typeface="+mn-lt"/>
                <a:cs typeface="Segoe UI Light" panose="020B0502040204020203" pitchFamily="34" charset="0"/>
              </a:rPr>
              <a:t>Time period for filing formal complaint = 1 year from receipt of grievance or 10 years from date of misconduct.</a:t>
            </a:r>
          </a:p>
          <a:p>
            <a:pPr lvl="1"/>
            <a:r>
              <a:rPr lang="en-US" i="1" dirty="0">
                <a:latin typeface="+mn-lt"/>
              </a:rPr>
              <a:t>See</a:t>
            </a:r>
            <a:r>
              <a:rPr lang="en-US" dirty="0">
                <a:latin typeface="+mn-lt"/>
              </a:rPr>
              <a:t> 35 U.S.C. § 32 and 37 C.F.R. § 11.34(d)</a:t>
            </a:r>
          </a:p>
          <a:p>
            <a:r>
              <a:rPr lang="en-US" dirty="0">
                <a:latin typeface="+mn-lt"/>
                <a:cs typeface="Segoe UI Light" panose="020B0502040204020203" pitchFamily="34" charset="0"/>
              </a:rPr>
              <a:t>After investigation, OED Director may:</a:t>
            </a:r>
          </a:p>
          <a:p>
            <a:pPr lvl="1"/>
            <a:r>
              <a:rPr lang="en-US" dirty="0">
                <a:latin typeface="+mn-lt"/>
              </a:rPr>
              <a:t>Terminate investigation with no action;</a:t>
            </a:r>
          </a:p>
          <a:p>
            <a:pPr lvl="1"/>
            <a:r>
              <a:rPr lang="en-US" dirty="0">
                <a:latin typeface="+mn-lt"/>
              </a:rPr>
              <a:t>Issue a warning to the practitioner;</a:t>
            </a:r>
          </a:p>
          <a:p>
            <a:pPr lvl="1"/>
            <a:r>
              <a:rPr lang="en-US" dirty="0">
                <a:latin typeface="+mn-lt"/>
              </a:rPr>
              <a:t>Institute formal charges with the approval of the Committee on Discipline; or</a:t>
            </a:r>
          </a:p>
          <a:p>
            <a:pPr lvl="1"/>
            <a:r>
              <a:rPr lang="en-US" dirty="0">
                <a:latin typeface="+mn-lt"/>
              </a:rPr>
              <a:t>Enter into a settlement agreement with the practitioner and submit the same to the USPTO Director for approval.</a:t>
            </a:r>
          </a:p>
          <a:p>
            <a:pPr marL="457200" lvl="1" indent="0">
              <a:buNone/>
            </a:pPr>
            <a:r>
              <a:rPr lang="en-US" dirty="0">
                <a:latin typeface="+mn-lt"/>
              </a:rPr>
              <a:t>37 C.F.R. § 11.22(h)</a:t>
            </a:r>
          </a:p>
        </p:txBody>
      </p:sp>
      <p:sp>
        <p:nvSpPr>
          <p:cNvPr id="2" name="Title 1"/>
          <p:cNvSpPr>
            <a:spLocks noGrp="1"/>
          </p:cNvSpPr>
          <p:nvPr>
            <p:ph type="title"/>
          </p:nvPr>
        </p:nvSpPr>
        <p:spPr/>
        <p:txBody>
          <a:bodyPr/>
          <a:lstStyle/>
          <a:p>
            <a:r>
              <a:rPr lang="en-US" dirty="0"/>
              <a:t>OED: Disciplinary process</a:t>
            </a:r>
          </a:p>
        </p:txBody>
      </p:sp>
      <p:sp>
        <p:nvSpPr>
          <p:cNvPr id="5" name="Slide Number Placeholder 3"/>
          <p:cNvSpPr>
            <a:spLocks noGrp="1"/>
          </p:cNvSpPr>
          <p:nvPr>
            <p:ph type="sldNum" sz="quarter" idx="10"/>
          </p:nvPr>
        </p:nvSpPr>
        <p:spPr/>
        <p:txBody>
          <a:bodyPr/>
          <a:lstStyle/>
          <a:p>
            <a:fld id="{92DA454B-C859-4892-B9FA-68B588C9F547}" type="slidenum">
              <a:rPr lang="en-US" smtClean="0"/>
              <a:pPr/>
              <a:t>7</a:t>
            </a:fld>
            <a:endParaRPr lang="en-US" dirty="0"/>
          </a:p>
        </p:txBody>
      </p:sp>
    </p:spTree>
    <p:extLst>
      <p:ext uri="{BB962C8B-B14F-4D97-AF65-F5344CB8AC3E}">
        <p14:creationId xmlns:p14="http://schemas.microsoft.com/office/powerpoint/2010/main" val="6992530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r>
              <a:rPr lang="en-US" sz="3400" dirty="0">
                <a:latin typeface="+mn-lt"/>
                <a:cs typeface="Segoe UI Light" panose="020B0502040204020203" pitchFamily="34" charset="0"/>
              </a:rPr>
              <a:t>Referral to the Committee on Discipline (COD)</a:t>
            </a:r>
          </a:p>
          <a:p>
            <a:pPr lvl="1"/>
            <a:r>
              <a:rPr lang="en-US" dirty="0">
                <a:latin typeface="+mn-lt"/>
              </a:rPr>
              <a:t>OED presents results of investigation to the COD;</a:t>
            </a:r>
          </a:p>
          <a:p>
            <a:pPr lvl="1"/>
            <a:r>
              <a:rPr lang="en-US" dirty="0">
                <a:latin typeface="+mn-lt"/>
              </a:rPr>
              <a:t>COD determines if probable cause of misconduct exists;</a:t>
            </a:r>
          </a:p>
          <a:p>
            <a:pPr lvl="1"/>
            <a:r>
              <a:rPr lang="en-US" dirty="0">
                <a:latin typeface="+mn-lt"/>
              </a:rPr>
              <a:t>If probable cause is found, Solicitor’s Office files formal complaint with hearing officer;</a:t>
            </a:r>
          </a:p>
          <a:p>
            <a:pPr lvl="1"/>
            <a:r>
              <a:rPr lang="en-US" dirty="0">
                <a:latin typeface="+mn-lt"/>
              </a:rPr>
              <a:t>Hearing officer issues an initial decision (37 C.F.R. § 11.54); and</a:t>
            </a:r>
          </a:p>
          <a:p>
            <a:pPr lvl="1"/>
            <a:r>
              <a:rPr lang="en-US" dirty="0">
                <a:latin typeface="+mn-lt"/>
              </a:rPr>
              <a:t>Either party may appeal initial decision to USPTO Director, otherwise it becomes the final decision of the USPTO Director.</a:t>
            </a:r>
          </a:p>
          <a:p>
            <a:pPr marL="457200" lvl="1" indent="0">
              <a:buNone/>
            </a:pPr>
            <a:r>
              <a:rPr lang="en-US" dirty="0">
                <a:latin typeface="+mn-lt"/>
              </a:rPr>
              <a:t>37 C.F.R. §§ 11.54 and 11.55</a:t>
            </a:r>
          </a:p>
        </p:txBody>
      </p:sp>
      <p:sp>
        <p:nvSpPr>
          <p:cNvPr id="2" name="Title 1"/>
          <p:cNvSpPr>
            <a:spLocks noGrp="1"/>
          </p:cNvSpPr>
          <p:nvPr>
            <p:ph type="title"/>
          </p:nvPr>
        </p:nvSpPr>
        <p:spPr/>
        <p:txBody>
          <a:bodyPr/>
          <a:lstStyle/>
          <a:p>
            <a:r>
              <a:rPr lang="en-US" dirty="0"/>
              <a:t>OED: Disciplinary process cont.</a:t>
            </a:r>
          </a:p>
        </p:txBody>
      </p:sp>
      <p:sp>
        <p:nvSpPr>
          <p:cNvPr id="5" name="Slide Number Placeholder 3"/>
          <p:cNvSpPr>
            <a:spLocks noGrp="1"/>
          </p:cNvSpPr>
          <p:nvPr>
            <p:ph type="sldNum" sz="quarter" idx="10"/>
          </p:nvPr>
        </p:nvSpPr>
        <p:spPr/>
        <p:txBody>
          <a:bodyPr/>
          <a:lstStyle/>
          <a:p>
            <a:fld id="{92DA454B-C859-4892-B9FA-68B588C9F547}" type="slidenum">
              <a:rPr lang="en-US" smtClean="0"/>
              <a:pPr/>
              <a:t>8</a:t>
            </a:fld>
            <a:endParaRPr lang="en-US" dirty="0"/>
          </a:p>
        </p:txBody>
      </p:sp>
    </p:spTree>
    <p:extLst>
      <p:ext uri="{BB962C8B-B14F-4D97-AF65-F5344CB8AC3E}">
        <p14:creationId xmlns:p14="http://schemas.microsoft.com/office/powerpoint/2010/main" val="38103100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07062"/>
            <a:ext cx="8229600" cy="3438918"/>
          </a:xfrm>
        </p:spPr>
        <p:txBody>
          <a:bodyPr>
            <a:normAutofit lnSpcReduction="10000"/>
          </a:bodyPr>
          <a:lstStyle/>
          <a:p>
            <a:r>
              <a:rPr lang="en-US" altLang="en-US" sz="2600" dirty="0">
                <a:latin typeface="+mn-lt"/>
                <a:cs typeface="Segoe UI Light" panose="020B0502040204020203" pitchFamily="34" charset="0"/>
              </a:rPr>
              <a:t>Reciprocal discipline (37 C.F.R. § 11.24)</a:t>
            </a:r>
          </a:p>
          <a:p>
            <a:pPr lvl="1"/>
            <a:r>
              <a:rPr lang="en-US" altLang="en-US" sz="2200" dirty="0">
                <a:latin typeface="+mn-lt"/>
              </a:rPr>
              <a:t>Based on discipline by a state or federal program or agency, and</a:t>
            </a:r>
          </a:p>
          <a:p>
            <a:pPr lvl="1"/>
            <a:r>
              <a:rPr lang="en-US" altLang="en-US" sz="2200" dirty="0">
                <a:latin typeface="+mn-lt"/>
              </a:rPr>
              <a:t>Often conducted on documentary record only.</a:t>
            </a:r>
          </a:p>
          <a:p>
            <a:r>
              <a:rPr lang="en-US" altLang="en-US" sz="2600" dirty="0">
                <a:latin typeface="+mn-lt"/>
                <a:cs typeface="Segoe UI Light" panose="020B0502040204020203" pitchFamily="34" charset="0"/>
              </a:rPr>
              <a:t>Interim suspension based on conviction of a serious crime (37 C.F.R. § 11.25)</a:t>
            </a:r>
          </a:p>
          <a:p>
            <a:pPr lvl="1"/>
            <a:r>
              <a:rPr lang="en-US" altLang="en-US" sz="2400" dirty="0">
                <a:latin typeface="+mn-lt"/>
              </a:rPr>
              <a:t>Referred to a hearing officer for determination of final disciplinary action</a:t>
            </a:r>
          </a:p>
          <a:p>
            <a:endParaRPr lang="en-US" dirty="0"/>
          </a:p>
        </p:txBody>
      </p:sp>
      <p:sp>
        <p:nvSpPr>
          <p:cNvPr id="2" name="Title 1"/>
          <p:cNvSpPr>
            <a:spLocks noGrp="1"/>
          </p:cNvSpPr>
          <p:nvPr>
            <p:ph type="title"/>
          </p:nvPr>
        </p:nvSpPr>
        <p:spPr/>
        <p:txBody>
          <a:bodyPr/>
          <a:lstStyle/>
          <a:p>
            <a:r>
              <a:rPr lang="en-US" altLang="en-US"/>
              <a:t>Other types of discipline</a:t>
            </a:r>
            <a:endParaRPr lang="en-US" dirty="0"/>
          </a:p>
        </p:txBody>
      </p:sp>
      <p:sp>
        <p:nvSpPr>
          <p:cNvPr id="4" name="Slide Number Placeholder 3"/>
          <p:cNvSpPr>
            <a:spLocks noGrp="1"/>
          </p:cNvSpPr>
          <p:nvPr>
            <p:ph type="sldNum" sz="quarter" idx="10"/>
          </p:nvPr>
        </p:nvSpPr>
        <p:spPr/>
        <p:txBody>
          <a:bodyPr/>
          <a:lstStyle/>
          <a:p>
            <a:fld id="{92DA454B-C859-4892-B9FA-68B588C9F547}" type="slidenum">
              <a:rPr lang="en-US" smtClean="0"/>
              <a:pPr/>
              <a:t>9</a:t>
            </a:fld>
            <a:endParaRPr lang="en-US" dirty="0"/>
          </a:p>
        </p:txBody>
      </p:sp>
    </p:spTree>
    <p:extLst>
      <p:ext uri="{BB962C8B-B14F-4D97-AF65-F5344CB8AC3E}">
        <p14:creationId xmlns:p14="http://schemas.microsoft.com/office/powerpoint/2010/main" val="165074002"/>
      </p:ext>
    </p:extLst>
  </p:cSld>
  <p:clrMapOvr>
    <a:masterClrMapping/>
  </p:clrMapOvr>
</p:sld>
</file>

<file path=ppt/theme/theme1.xml><?xml version="1.0" encoding="utf-8"?>
<a:theme xmlns:a="http://schemas.openxmlformats.org/drawingml/2006/main" name="Brand master navy">
  <a:themeElements>
    <a:clrScheme name="USPTO Brand 3">
      <a:dk1>
        <a:sysClr val="windowText" lastClr="000000"/>
      </a:dk1>
      <a:lt1>
        <a:sysClr val="window" lastClr="FFFFFF"/>
      </a:lt1>
      <a:dk2>
        <a:srgbClr val="004C97"/>
      </a:dk2>
      <a:lt2>
        <a:srgbClr val="003865"/>
      </a:lt2>
      <a:accent1>
        <a:srgbClr val="009CDE"/>
      </a:accent1>
      <a:accent2>
        <a:srgbClr val="A6192E"/>
      </a:accent2>
      <a:accent3>
        <a:srgbClr val="007A33"/>
      </a:accent3>
      <a:accent4>
        <a:srgbClr val="671E75"/>
      </a:accent4>
      <a:accent5>
        <a:srgbClr val="7A9A01"/>
      </a:accent5>
      <a:accent6>
        <a:srgbClr val="F2A900"/>
      </a:accent6>
      <a:hlink>
        <a:srgbClr val="004C97"/>
      </a:hlink>
      <a:folHlink>
        <a:srgbClr val="BB16A3"/>
      </a:folHlink>
    </a:clrScheme>
    <a:fontScheme name="USPTO Brand">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9050">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d master navy revised 5-2019.potx" id="{0EDBD83B-6104-4459-99A6-E42D8A2FE933}" vid="{B412284F-0704-4A01-939C-C680110881A2}"/>
    </a:ext>
  </a:extLst>
</a:theme>
</file>

<file path=ppt/theme/theme10.xml><?xml version="1.0" encoding="utf-8"?>
<a:theme xmlns:a="http://schemas.openxmlformats.org/drawingml/2006/main" name="4_Brand master navy">
  <a:themeElements>
    <a:clrScheme name="USPTO Brand 3">
      <a:dk1>
        <a:sysClr val="windowText" lastClr="000000"/>
      </a:dk1>
      <a:lt1>
        <a:sysClr val="window" lastClr="FFFFFF"/>
      </a:lt1>
      <a:dk2>
        <a:srgbClr val="004C97"/>
      </a:dk2>
      <a:lt2>
        <a:srgbClr val="003865"/>
      </a:lt2>
      <a:accent1>
        <a:srgbClr val="009CDE"/>
      </a:accent1>
      <a:accent2>
        <a:srgbClr val="A6192E"/>
      </a:accent2>
      <a:accent3>
        <a:srgbClr val="007A33"/>
      </a:accent3>
      <a:accent4>
        <a:srgbClr val="671E75"/>
      </a:accent4>
      <a:accent5>
        <a:srgbClr val="7A9A01"/>
      </a:accent5>
      <a:accent6>
        <a:srgbClr val="F2A900"/>
      </a:accent6>
      <a:hlink>
        <a:srgbClr val="004C97"/>
      </a:hlink>
      <a:folHlink>
        <a:srgbClr val="BB16A3"/>
      </a:folHlink>
    </a:clrScheme>
    <a:fontScheme name="USPTO Brand">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9050">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959EEF60-B09D-4789-880B-539AA34D33D4}" vid="{27C35C5C-F468-4222-821F-B9292E794193}"/>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Brand master navy no logo">
  <a:themeElements>
    <a:clrScheme name="USPTO Brand">
      <a:dk1>
        <a:sysClr val="windowText" lastClr="000000"/>
      </a:dk1>
      <a:lt1>
        <a:sysClr val="window" lastClr="FFFFFF"/>
      </a:lt1>
      <a:dk2>
        <a:srgbClr val="004C97"/>
      </a:dk2>
      <a:lt2>
        <a:srgbClr val="EEECE1"/>
      </a:lt2>
      <a:accent1>
        <a:srgbClr val="009CDE"/>
      </a:accent1>
      <a:accent2>
        <a:srgbClr val="A6192E"/>
      </a:accent2>
      <a:accent3>
        <a:srgbClr val="7A9A01"/>
      </a:accent3>
      <a:accent4>
        <a:srgbClr val="671E75"/>
      </a:accent4>
      <a:accent5>
        <a:srgbClr val="4BACC6"/>
      </a:accent5>
      <a:accent6>
        <a:srgbClr val="F2A900"/>
      </a:accent6>
      <a:hlink>
        <a:srgbClr val="004C97"/>
      </a:hlink>
      <a:folHlink>
        <a:srgbClr val="BB16A3"/>
      </a:folHlink>
    </a:clrScheme>
    <a:fontScheme name="USPTO Brand 1">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d master navy revised 5-2019.potx" id="{0EDBD83B-6104-4459-99A6-E42D8A2FE933}" vid="{A6D6BF8D-81E1-47F8-950F-2BDD92A0BE10}"/>
    </a:ext>
  </a:extLst>
</a:theme>
</file>

<file path=ppt/theme/theme3.xml><?xml version="1.0" encoding="utf-8"?>
<a:theme xmlns:a="http://schemas.openxmlformats.org/drawingml/2006/main" name="1_Brand master navy no logo">
  <a:themeElements>
    <a:clrScheme name="USPTO Brand">
      <a:dk1>
        <a:sysClr val="windowText" lastClr="000000"/>
      </a:dk1>
      <a:lt1>
        <a:sysClr val="window" lastClr="FFFFFF"/>
      </a:lt1>
      <a:dk2>
        <a:srgbClr val="004C97"/>
      </a:dk2>
      <a:lt2>
        <a:srgbClr val="EEECE1"/>
      </a:lt2>
      <a:accent1>
        <a:srgbClr val="009CDE"/>
      </a:accent1>
      <a:accent2>
        <a:srgbClr val="A6192E"/>
      </a:accent2>
      <a:accent3>
        <a:srgbClr val="7A9A01"/>
      </a:accent3>
      <a:accent4>
        <a:srgbClr val="671E75"/>
      </a:accent4>
      <a:accent5>
        <a:srgbClr val="4BACC6"/>
      </a:accent5>
      <a:accent6>
        <a:srgbClr val="F2A900"/>
      </a:accent6>
      <a:hlink>
        <a:srgbClr val="004C97"/>
      </a:hlink>
      <a:folHlink>
        <a:srgbClr val="BB16A3"/>
      </a:folHlink>
    </a:clrScheme>
    <a:fontScheme name="USPTO Brand 1">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d master navy revised 5-2019.potx" id="{0EDBD83B-6104-4459-99A6-E42D8A2FE933}" vid="{A6D6BF8D-81E1-47F8-950F-2BDD92A0BE10}"/>
    </a:ext>
  </a:extLst>
</a:theme>
</file>

<file path=ppt/theme/theme4.xml><?xml version="1.0" encoding="utf-8"?>
<a:theme xmlns:a="http://schemas.openxmlformats.org/drawingml/2006/main" name="1_Brand master navy">
  <a:themeElements>
    <a:clrScheme name="USPTO Brand 3">
      <a:dk1>
        <a:sysClr val="windowText" lastClr="000000"/>
      </a:dk1>
      <a:lt1>
        <a:sysClr val="window" lastClr="FFFFFF"/>
      </a:lt1>
      <a:dk2>
        <a:srgbClr val="004C97"/>
      </a:dk2>
      <a:lt2>
        <a:srgbClr val="003865"/>
      </a:lt2>
      <a:accent1>
        <a:srgbClr val="009CDE"/>
      </a:accent1>
      <a:accent2>
        <a:srgbClr val="A6192E"/>
      </a:accent2>
      <a:accent3>
        <a:srgbClr val="007A33"/>
      </a:accent3>
      <a:accent4>
        <a:srgbClr val="671E75"/>
      </a:accent4>
      <a:accent5>
        <a:srgbClr val="7A9A01"/>
      </a:accent5>
      <a:accent6>
        <a:srgbClr val="F2A900"/>
      </a:accent6>
      <a:hlink>
        <a:srgbClr val="004C97"/>
      </a:hlink>
      <a:folHlink>
        <a:srgbClr val="BB16A3"/>
      </a:folHlink>
    </a:clrScheme>
    <a:fontScheme name="USPTO Brand">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9050">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d master navy revised 5-2019.potx" id="{8B3D07DD-1239-401E-93C8-2E55201437C4}" vid="{D012A0E0-A8F1-4958-8B8C-02837AD3D7F7}"/>
    </a:ext>
  </a:extLst>
</a:theme>
</file>

<file path=ppt/theme/theme5.xml><?xml version="1.0" encoding="utf-8"?>
<a:theme xmlns:a="http://schemas.openxmlformats.org/drawingml/2006/main" name="3_Brand master navy no logo">
  <a:themeElements>
    <a:clrScheme name="USPTO Brand">
      <a:dk1>
        <a:sysClr val="windowText" lastClr="000000"/>
      </a:dk1>
      <a:lt1>
        <a:sysClr val="window" lastClr="FFFFFF"/>
      </a:lt1>
      <a:dk2>
        <a:srgbClr val="004C97"/>
      </a:dk2>
      <a:lt2>
        <a:srgbClr val="EEECE1"/>
      </a:lt2>
      <a:accent1>
        <a:srgbClr val="009CDE"/>
      </a:accent1>
      <a:accent2>
        <a:srgbClr val="A6192E"/>
      </a:accent2>
      <a:accent3>
        <a:srgbClr val="7A9A01"/>
      </a:accent3>
      <a:accent4>
        <a:srgbClr val="671E75"/>
      </a:accent4>
      <a:accent5>
        <a:srgbClr val="4BACC6"/>
      </a:accent5>
      <a:accent6>
        <a:srgbClr val="F2A900"/>
      </a:accent6>
      <a:hlink>
        <a:srgbClr val="004C97"/>
      </a:hlink>
      <a:folHlink>
        <a:srgbClr val="BB16A3"/>
      </a:folHlink>
    </a:clrScheme>
    <a:fontScheme name="USPTO Brand 1">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d master navy revised 5-2019.potx" id="{8B3D07DD-1239-401E-93C8-2E55201437C4}" vid="{1ADA14F3-CD49-4E1E-9B65-FF2ABE8240E6}"/>
    </a:ext>
  </a:extLst>
</a:theme>
</file>

<file path=ppt/theme/theme6.xml><?xml version="1.0" encoding="utf-8"?>
<a:theme xmlns:a="http://schemas.openxmlformats.org/drawingml/2006/main" name="4_Brand master navy no logo">
  <a:themeElements>
    <a:clrScheme name="USPTO Brand">
      <a:dk1>
        <a:sysClr val="windowText" lastClr="000000"/>
      </a:dk1>
      <a:lt1>
        <a:sysClr val="window" lastClr="FFFFFF"/>
      </a:lt1>
      <a:dk2>
        <a:srgbClr val="004C97"/>
      </a:dk2>
      <a:lt2>
        <a:srgbClr val="EEECE1"/>
      </a:lt2>
      <a:accent1>
        <a:srgbClr val="009CDE"/>
      </a:accent1>
      <a:accent2>
        <a:srgbClr val="A6192E"/>
      </a:accent2>
      <a:accent3>
        <a:srgbClr val="7A9A01"/>
      </a:accent3>
      <a:accent4>
        <a:srgbClr val="671E75"/>
      </a:accent4>
      <a:accent5>
        <a:srgbClr val="4BACC6"/>
      </a:accent5>
      <a:accent6>
        <a:srgbClr val="F2A900"/>
      </a:accent6>
      <a:hlink>
        <a:srgbClr val="004C97"/>
      </a:hlink>
      <a:folHlink>
        <a:srgbClr val="BB16A3"/>
      </a:folHlink>
    </a:clrScheme>
    <a:fontScheme name="USPTO Brand 1">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d master navy revised 5-2019.potx" id="{8B3D07DD-1239-401E-93C8-2E55201437C4}" vid="{1ADA14F3-CD49-4E1E-9B65-FF2ABE8240E6}"/>
    </a:ext>
  </a:extLst>
</a:theme>
</file>

<file path=ppt/theme/theme7.xml><?xml version="1.0" encoding="utf-8"?>
<a:theme xmlns:a="http://schemas.openxmlformats.org/drawingml/2006/main" name="2_Brand master navy">
  <a:themeElements>
    <a:clrScheme name="USPTO Brand 3">
      <a:dk1>
        <a:sysClr val="windowText" lastClr="000000"/>
      </a:dk1>
      <a:lt1>
        <a:sysClr val="window" lastClr="FFFFFF"/>
      </a:lt1>
      <a:dk2>
        <a:srgbClr val="004C97"/>
      </a:dk2>
      <a:lt2>
        <a:srgbClr val="003865"/>
      </a:lt2>
      <a:accent1>
        <a:srgbClr val="009CDE"/>
      </a:accent1>
      <a:accent2>
        <a:srgbClr val="A6192E"/>
      </a:accent2>
      <a:accent3>
        <a:srgbClr val="007A33"/>
      </a:accent3>
      <a:accent4>
        <a:srgbClr val="671E75"/>
      </a:accent4>
      <a:accent5>
        <a:srgbClr val="7A9A01"/>
      </a:accent5>
      <a:accent6>
        <a:srgbClr val="F2A900"/>
      </a:accent6>
      <a:hlink>
        <a:srgbClr val="004C97"/>
      </a:hlink>
      <a:folHlink>
        <a:srgbClr val="BB16A3"/>
      </a:folHlink>
    </a:clrScheme>
    <a:fontScheme name="USPTO Brand">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9050">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d master navy revised 5-2019.potx" id="{0EDBD83B-6104-4459-99A6-E42D8A2FE933}" vid="{B412284F-0704-4A01-939C-C680110881A2}"/>
    </a:ext>
  </a:extLst>
</a:theme>
</file>

<file path=ppt/theme/theme8.xml><?xml version="1.0" encoding="utf-8"?>
<a:theme xmlns:a="http://schemas.openxmlformats.org/drawingml/2006/main" name="3_Brand master navy">
  <a:themeElements>
    <a:clrScheme name="USPTO Brand 3">
      <a:dk1>
        <a:sysClr val="windowText" lastClr="000000"/>
      </a:dk1>
      <a:lt1>
        <a:sysClr val="window" lastClr="FFFFFF"/>
      </a:lt1>
      <a:dk2>
        <a:srgbClr val="004C97"/>
      </a:dk2>
      <a:lt2>
        <a:srgbClr val="003865"/>
      </a:lt2>
      <a:accent1>
        <a:srgbClr val="009CDE"/>
      </a:accent1>
      <a:accent2>
        <a:srgbClr val="A6192E"/>
      </a:accent2>
      <a:accent3>
        <a:srgbClr val="007A33"/>
      </a:accent3>
      <a:accent4>
        <a:srgbClr val="671E75"/>
      </a:accent4>
      <a:accent5>
        <a:srgbClr val="7A9A01"/>
      </a:accent5>
      <a:accent6>
        <a:srgbClr val="F2A900"/>
      </a:accent6>
      <a:hlink>
        <a:srgbClr val="004C97"/>
      </a:hlink>
      <a:folHlink>
        <a:srgbClr val="BB16A3"/>
      </a:folHlink>
    </a:clrScheme>
    <a:fontScheme name="USPTO Brand">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9050">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d master navy revised 9-2022.potx" id="{2C446032-32CD-422C-B3B6-EB26FEC922A9}" vid="{1D1C2F1F-5F56-4D7D-87C3-377D06C887DD}"/>
    </a:ext>
  </a:extLst>
</a:theme>
</file>

<file path=ppt/theme/theme9.xml><?xml version="1.0" encoding="utf-8"?>
<a:theme xmlns:a="http://schemas.openxmlformats.org/drawingml/2006/main" name="5_Brand master navy no logo">
  <a:themeElements>
    <a:clrScheme name="USPTO Brand">
      <a:dk1>
        <a:sysClr val="windowText" lastClr="000000"/>
      </a:dk1>
      <a:lt1>
        <a:sysClr val="window" lastClr="FFFFFF"/>
      </a:lt1>
      <a:dk2>
        <a:srgbClr val="004C97"/>
      </a:dk2>
      <a:lt2>
        <a:srgbClr val="EEECE1"/>
      </a:lt2>
      <a:accent1>
        <a:srgbClr val="009CDE"/>
      </a:accent1>
      <a:accent2>
        <a:srgbClr val="A6192E"/>
      </a:accent2>
      <a:accent3>
        <a:srgbClr val="7A9A01"/>
      </a:accent3>
      <a:accent4>
        <a:srgbClr val="671E75"/>
      </a:accent4>
      <a:accent5>
        <a:srgbClr val="4BACC6"/>
      </a:accent5>
      <a:accent6>
        <a:srgbClr val="F2A900"/>
      </a:accent6>
      <a:hlink>
        <a:srgbClr val="004C97"/>
      </a:hlink>
      <a:folHlink>
        <a:srgbClr val="BB16A3"/>
      </a:folHlink>
    </a:clrScheme>
    <a:fontScheme name="USPTO Brand 1">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d master navy revised 9-2022.potx" id="{2C446032-32CD-422C-B3B6-EB26FEC922A9}" vid="{6358B0D2-1E16-4BDA-99BD-C77C36917D3E}"/>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B60319F-EA48-43D0-B82A-88FB1572A6B2}">
  <ds:schemaRefs>
    <ds:schemaRef ds:uri="http://schemas.microsoft.com/sharepoint/v3/contenttype/forms"/>
  </ds:schemaRefs>
</ds:datastoreItem>
</file>

<file path=customXml/itemProps2.xml><?xml version="1.0" encoding="utf-8"?>
<ds:datastoreItem xmlns:ds="http://schemas.openxmlformats.org/officeDocument/2006/customXml" ds:itemID="{CE87B39D-A856-4E63-9F47-9925436C41C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A86E1D56-0087-4600-BBD7-3EBBD265CA3C}">
  <ds:schemaRefs>
    <ds:schemaRef ds:uri="http://purl.org/dc/elements/1.1/"/>
    <ds:schemaRef ds:uri="http://schemas.microsoft.com/office/2006/metadata/properties"/>
    <ds:schemaRef ds:uri="http://schemas.microsoft.com/office/2006/documentManagement/types"/>
    <ds:schemaRef ds:uri="http://schemas.openxmlformats.org/package/2006/metadata/core-properties"/>
    <ds:schemaRef ds:uri="http://purl.org/dc/dcmitype/"/>
    <ds:schemaRef ds:uri="http://schemas.microsoft.com/office/infopath/2007/PartnerControls"/>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PresentationTemplate</Template>
  <TotalTime>0</TotalTime>
  <Words>4345</Words>
  <Application>Microsoft Office PowerPoint</Application>
  <PresentationFormat>On-screen Show (16:10)</PresentationFormat>
  <Paragraphs>385</Paragraphs>
  <Slides>40</Slides>
  <Notes>31</Notes>
  <HiddenSlides>0</HiddenSlides>
  <MMClips>1</MMClips>
  <ScaleCrop>false</ScaleCrop>
  <HeadingPairs>
    <vt:vector size="6" baseType="variant">
      <vt:variant>
        <vt:lpstr>Fonts Used</vt:lpstr>
      </vt:variant>
      <vt:variant>
        <vt:i4>11</vt:i4>
      </vt:variant>
      <vt:variant>
        <vt:lpstr>Theme</vt:lpstr>
      </vt:variant>
      <vt:variant>
        <vt:i4>10</vt:i4>
      </vt:variant>
      <vt:variant>
        <vt:lpstr>Slide Titles</vt:lpstr>
      </vt:variant>
      <vt:variant>
        <vt:i4>40</vt:i4>
      </vt:variant>
    </vt:vector>
  </HeadingPairs>
  <TitlesOfParts>
    <vt:vector size="61" baseType="lpstr">
      <vt:lpstr>Arial</vt:lpstr>
      <vt:lpstr>Calibri</vt:lpstr>
      <vt:lpstr>Courier New</vt:lpstr>
      <vt:lpstr>Segoe Light</vt:lpstr>
      <vt:lpstr>Segoe UI</vt:lpstr>
      <vt:lpstr>Segoe UI </vt:lpstr>
      <vt:lpstr>Segoe UI (Body)</vt:lpstr>
      <vt:lpstr>Segoe UI Light</vt:lpstr>
      <vt:lpstr>Segoe UI Semibold</vt:lpstr>
      <vt:lpstr>Times New Roman</vt:lpstr>
      <vt:lpstr>Wingdings</vt:lpstr>
      <vt:lpstr>Brand master navy</vt:lpstr>
      <vt:lpstr>Brand master navy no logo</vt:lpstr>
      <vt:lpstr>1_Brand master navy no logo</vt:lpstr>
      <vt:lpstr>1_Brand master navy</vt:lpstr>
      <vt:lpstr>3_Brand master navy no logo</vt:lpstr>
      <vt:lpstr>4_Brand master navy no logo</vt:lpstr>
      <vt:lpstr>2_Brand master navy</vt:lpstr>
      <vt:lpstr>3_Brand master navy</vt:lpstr>
      <vt:lpstr>5_Brand master navy no logo</vt:lpstr>
      <vt:lpstr>4_Brand master navy</vt:lpstr>
      <vt:lpstr>PowerPoint Presentation</vt:lpstr>
      <vt:lpstr>Professional responsibility and  practice before the USPTO</vt:lpstr>
      <vt:lpstr>OED: Enrollment</vt:lpstr>
      <vt:lpstr>OED: Other functions</vt:lpstr>
      <vt:lpstr>Practice before the USPTO</vt:lpstr>
      <vt:lpstr>OED: Discipline</vt:lpstr>
      <vt:lpstr>OED: Disciplinary process</vt:lpstr>
      <vt:lpstr>OED: Disciplinary process cont.</vt:lpstr>
      <vt:lpstr>Other types of discipline</vt:lpstr>
      <vt:lpstr>OED Diversion Pilot Program</vt:lpstr>
      <vt:lpstr>OED Diversion Pilot Program – criteria</vt:lpstr>
      <vt:lpstr>USPTO disciplinary matters</vt:lpstr>
      <vt:lpstr>USPTO disciplinary matters</vt:lpstr>
      <vt:lpstr>Pro bono programs</vt:lpstr>
      <vt:lpstr>Ethics scenarios and select case law</vt:lpstr>
      <vt:lpstr>OED: Examples of misconduct</vt:lpstr>
      <vt:lpstr>Neglect/candor</vt:lpstr>
      <vt:lpstr>Conflicts of interest/improper signatures</vt:lpstr>
      <vt:lpstr>Signatures on trademark documents</vt:lpstr>
      <vt:lpstr>Trademarks: U.S. counsel rule</vt:lpstr>
      <vt:lpstr>U.S. counsel rule – solicitation</vt:lpstr>
      <vt:lpstr>U.S. counsel rule – solicitation</vt:lpstr>
      <vt:lpstr>Improper signatures/communication</vt:lpstr>
      <vt:lpstr>Improper signatures/communication</vt:lpstr>
      <vt:lpstr>Improper signatures/communication</vt:lpstr>
      <vt:lpstr>U.S. Counsel Rule Decisions</vt:lpstr>
      <vt:lpstr>U.S. Counsel Rule Decisions</vt:lpstr>
      <vt:lpstr>Trademark-Related sanctions issued by USPTO Orders from January 2018 through April 2023 </vt:lpstr>
      <vt:lpstr>Hijacking of U.S. practitioner data </vt:lpstr>
      <vt:lpstr>Misrepresentation</vt:lpstr>
      <vt:lpstr>PowerPoint Presentation</vt:lpstr>
      <vt:lpstr>Decorum required in trademark (TM) communications </vt:lpstr>
      <vt:lpstr>PowerPoint Presentation</vt:lpstr>
      <vt:lpstr>Disreputable or gross misconduct</vt:lpstr>
      <vt:lpstr>Disreputable or gross misconduct</vt:lpstr>
      <vt:lpstr>Other examples of disreputable or gross misconduct</vt:lpstr>
      <vt:lpstr>Other examples of disreputable or gross misconduct</vt:lpstr>
      <vt:lpstr>Other examples of disreputable or gross misconduct</vt:lpstr>
      <vt:lpstr>Decisions imposing public discipline available in “FOIA Reading Room”</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2020-06-16T17:18:07Z</dcterms:created>
  <dcterms:modified xsi:type="dcterms:W3CDTF">2023-05-07T01:03:30Z</dcterms:modified>
</cp:coreProperties>
</file>